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10693400" cx="19010300"/>
  <p:notesSz cx="7556500" cy="10693400"/>
  <p:embeddedFontLs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 uri="http://customooxmlschemas.google.com/">
      <go:slidesCustomData xmlns:go="http://customooxmlschemas.google.com/" r:id="rId46" roundtripDataSignature="AMtx7mgcQEJTXCfKuHB4xhihUlD3gKTr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4" orient="horz"/>
        <p:guide pos="11124"/>
        <p:guide pos="6344" orient="horz"/>
        <p:guide pos="6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5013"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79900" y="0"/>
            <a:ext cx="3275013"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6825"/>
            <a:ext cx="3275013"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0: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1: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2: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3: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4: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5: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6: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7: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8: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9: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2: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0: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1: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1: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2: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5: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6: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8: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8: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36" name="Google Shape;336;p28:notes"/>
          <p:cNvSpPr txBox="1"/>
          <p:nvPr>
            <p:ph idx="12" type="sldNum"/>
          </p:nvPr>
        </p:nvSpPr>
        <p:spPr>
          <a:xfrm>
            <a:off x="4279900" y="10156825"/>
            <a:ext cx="3275013"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9: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9: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0: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1: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1: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2: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32: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3: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3: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4: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8537a1888e_3_8:notes"/>
          <p:cNvSpPr txBox="1"/>
          <p:nvPr>
            <p:ph idx="1" type="body"/>
          </p:nvPr>
        </p:nvSpPr>
        <p:spPr>
          <a:xfrm>
            <a:off x="755650" y="5146675"/>
            <a:ext cx="6045300" cy="421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8537a1888e_3_8:notes"/>
          <p:cNvSpPr/>
          <p:nvPr>
            <p:ph idx="2" type="sldImg"/>
          </p:nvPr>
        </p:nvSpPr>
        <p:spPr>
          <a:xfrm>
            <a:off x="571500" y="1336675"/>
            <a:ext cx="6413400" cy="3608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5: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35: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755650" y="5146675"/>
            <a:ext cx="6045200"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6: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7: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755650" y="5146675"/>
            <a:ext cx="6045200"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9:notes"/>
          <p:cNvSpPr/>
          <p:nvPr>
            <p:ph idx="2" type="sldImg"/>
          </p:nvPr>
        </p:nvSpPr>
        <p:spPr>
          <a:xfrm>
            <a:off x="571500"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7"/>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7"/>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7"/>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1306959" y="569326"/>
            <a:ext cx="16396395" cy="2066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6"/>
          <p:cNvSpPr txBox="1"/>
          <p:nvPr>
            <p:ph idx="1" type="body"/>
          </p:nvPr>
        </p:nvSpPr>
        <p:spPr>
          <a:xfrm rot="5400000">
            <a:off x="6112725" y="-1959143"/>
            <a:ext cx="6784864" cy="163963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75" name="Google Shape;75;p46"/>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6"/>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6"/>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11122724" y="3050857"/>
            <a:ext cx="9062162" cy="40990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7"/>
          <p:cNvSpPr txBox="1"/>
          <p:nvPr>
            <p:ph idx="1" type="body"/>
          </p:nvPr>
        </p:nvSpPr>
        <p:spPr>
          <a:xfrm rot="5400000">
            <a:off x="2805712" y="-929427"/>
            <a:ext cx="9062162" cy="120596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81" name="Google Shape;81;p47"/>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7"/>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7"/>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8"/>
          <p:cNvSpPr txBox="1"/>
          <p:nvPr>
            <p:ph type="ctrTitle"/>
          </p:nvPr>
        </p:nvSpPr>
        <p:spPr>
          <a:xfrm>
            <a:off x="2376289" y="1750055"/>
            <a:ext cx="14257735" cy="372288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9355"/>
              <a:buFont typeface="Calibri"/>
              <a:buNone/>
              <a:defRPr sz="935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8"/>
          <p:cNvSpPr txBox="1"/>
          <p:nvPr>
            <p:ph idx="1" type="subTitle"/>
          </p:nvPr>
        </p:nvSpPr>
        <p:spPr>
          <a:xfrm>
            <a:off x="2376289" y="5616511"/>
            <a:ext cx="14257735" cy="2581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559"/>
              </a:spcBef>
              <a:spcAft>
                <a:spcPts val="0"/>
              </a:spcAft>
              <a:buClr>
                <a:schemeClr val="dk1"/>
              </a:buClr>
              <a:buSzPts val="3742"/>
              <a:buNone/>
              <a:defRPr sz="3741"/>
            </a:lvl1pPr>
            <a:lvl2pPr lvl="1" algn="ctr">
              <a:lnSpc>
                <a:spcPct val="90000"/>
              </a:lnSpc>
              <a:spcBef>
                <a:spcPts val="780"/>
              </a:spcBef>
              <a:spcAft>
                <a:spcPts val="0"/>
              </a:spcAft>
              <a:buClr>
                <a:schemeClr val="dk1"/>
              </a:buClr>
              <a:buSzPts val="3118"/>
              <a:buNone/>
              <a:defRPr sz="3118"/>
            </a:lvl2pPr>
            <a:lvl3pPr lvl="2" algn="ctr">
              <a:lnSpc>
                <a:spcPct val="90000"/>
              </a:lnSpc>
              <a:spcBef>
                <a:spcPts val="780"/>
              </a:spcBef>
              <a:spcAft>
                <a:spcPts val="0"/>
              </a:spcAft>
              <a:buClr>
                <a:schemeClr val="dk1"/>
              </a:buClr>
              <a:buSzPts val="2807"/>
              <a:buNone/>
              <a:defRPr sz="2807"/>
            </a:lvl3pPr>
            <a:lvl4pPr lvl="3" algn="ctr">
              <a:lnSpc>
                <a:spcPct val="90000"/>
              </a:lnSpc>
              <a:spcBef>
                <a:spcPts val="780"/>
              </a:spcBef>
              <a:spcAft>
                <a:spcPts val="0"/>
              </a:spcAft>
              <a:buClr>
                <a:schemeClr val="dk1"/>
              </a:buClr>
              <a:buSzPts val="2495"/>
              <a:buNone/>
              <a:defRPr sz="2495"/>
            </a:lvl4pPr>
            <a:lvl5pPr lvl="4" algn="ctr">
              <a:lnSpc>
                <a:spcPct val="90000"/>
              </a:lnSpc>
              <a:spcBef>
                <a:spcPts val="780"/>
              </a:spcBef>
              <a:spcAft>
                <a:spcPts val="0"/>
              </a:spcAft>
              <a:buClr>
                <a:schemeClr val="dk1"/>
              </a:buClr>
              <a:buSzPts val="2495"/>
              <a:buNone/>
              <a:defRPr sz="2495"/>
            </a:lvl5pPr>
            <a:lvl6pPr lvl="5" algn="ctr">
              <a:lnSpc>
                <a:spcPct val="90000"/>
              </a:lnSpc>
              <a:spcBef>
                <a:spcPts val="780"/>
              </a:spcBef>
              <a:spcAft>
                <a:spcPts val="0"/>
              </a:spcAft>
              <a:buClr>
                <a:schemeClr val="dk1"/>
              </a:buClr>
              <a:buSzPts val="2495"/>
              <a:buNone/>
              <a:defRPr sz="2495"/>
            </a:lvl6pPr>
            <a:lvl7pPr lvl="6" algn="ctr">
              <a:lnSpc>
                <a:spcPct val="90000"/>
              </a:lnSpc>
              <a:spcBef>
                <a:spcPts val="780"/>
              </a:spcBef>
              <a:spcAft>
                <a:spcPts val="0"/>
              </a:spcAft>
              <a:buClr>
                <a:schemeClr val="dk1"/>
              </a:buClr>
              <a:buSzPts val="2495"/>
              <a:buNone/>
              <a:defRPr sz="2495"/>
            </a:lvl7pPr>
            <a:lvl8pPr lvl="7" algn="ctr">
              <a:lnSpc>
                <a:spcPct val="90000"/>
              </a:lnSpc>
              <a:spcBef>
                <a:spcPts val="780"/>
              </a:spcBef>
              <a:spcAft>
                <a:spcPts val="0"/>
              </a:spcAft>
              <a:buClr>
                <a:schemeClr val="dk1"/>
              </a:buClr>
              <a:buSzPts val="2495"/>
              <a:buNone/>
              <a:defRPr sz="2495"/>
            </a:lvl8pPr>
            <a:lvl9pPr lvl="8" algn="ctr">
              <a:lnSpc>
                <a:spcPct val="90000"/>
              </a:lnSpc>
              <a:spcBef>
                <a:spcPts val="780"/>
              </a:spcBef>
              <a:spcAft>
                <a:spcPts val="0"/>
              </a:spcAft>
              <a:buClr>
                <a:schemeClr val="dk1"/>
              </a:buClr>
              <a:buSzPts val="2495"/>
              <a:buNone/>
              <a:defRPr sz="2495"/>
            </a:lvl9pPr>
          </a:lstStyle>
          <a:p/>
        </p:txBody>
      </p:sp>
      <p:sp>
        <p:nvSpPr>
          <p:cNvPr id="22" name="Google Shape;22;p38"/>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8"/>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9"/>
          <p:cNvSpPr txBox="1"/>
          <p:nvPr>
            <p:ph type="title"/>
          </p:nvPr>
        </p:nvSpPr>
        <p:spPr>
          <a:xfrm>
            <a:off x="1306959" y="569326"/>
            <a:ext cx="16396395" cy="2066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9"/>
          <p:cNvSpPr txBox="1"/>
          <p:nvPr>
            <p:ph idx="1" type="body"/>
          </p:nvPr>
        </p:nvSpPr>
        <p:spPr>
          <a:xfrm>
            <a:off x="1306959" y="2846623"/>
            <a:ext cx="16396395" cy="67848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28" name="Google Shape;28;p39"/>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9"/>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0"/>
          <p:cNvSpPr txBox="1"/>
          <p:nvPr>
            <p:ph type="title"/>
          </p:nvPr>
        </p:nvSpPr>
        <p:spPr>
          <a:xfrm>
            <a:off x="1297058" y="2665925"/>
            <a:ext cx="16396395" cy="44481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355"/>
              <a:buFont typeface="Calibri"/>
              <a:buNone/>
              <a:defRPr sz="935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0"/>
          <p:cNvSpPr txBox="1"/>
          <p:nvPr>
            <p:ph idx="1" type="body"/>
          </p:nvPr>
        </p:nvSpPr>
        <p:spPr>
          <a:xfrm>
            <a:off x="1297058" y="7156164"/>
            <a:ext cx="16396395" cy="23391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59"/>
              </a:spcBef>
              <a:spcAft>
                <a:spcPts val="0"/>
              </a:spcAft>
              <a:buClr>
                <a:srgbClr val="888888"/>
              </a:buClr>
              <a:buSzPts val="3742"/>
              <a:buNone/>
              <a:defRPr sz="3741">
                <a:solidFill>
                  <a:srgbClr val="888888"/>
                </a:solidFill>
              </a:defRPr>
            </a:lvl1pPr>
            <a:lvl2pPr indent="-228600" lvl="1" marL="914400" algn="l">
              <a:lnSpc>
                <a:spcPct val="90000"/>
              </a:lnSpc>
              <a:spcBef>
                <a:spcPts val="780"/>
              </a:spcBef>
              <a:spcAft>
                <a:spcPts val="0"/>
              </a:spcAft>
              <a:buClr>
                <a:srgbClr val="888888"/>
              </a:buClr>
              <a:buSzPts val="3118"/>
              <a:buNone/>
              <a:defRPr sz="3118">
                <a:solidFill>
                  <a:srgbClr val="888888"/>
                </a:solidFill>
              </a:defRPr>
            </a:lvl2pPr>
            <a:lvl3pPr indent="-228600" lvl="2" marL="1371600" algn="l">
              <a:lnSpc>
                <a:spcPct val="90000"/>
              </a:lnSpc>
              <a:spcBef>
                <a:spcPts val="780"/>
              </a:spcBef>
              <a:spcAft>
                <a:spcPts val="0"/>
              </a:spcAft>
              <a:buClr>
                <a:srgbClr val="888888"/>
              </a:buClr>
              <a:buSzPts val="2807"/>
              <a:buNone/>
              <a:defRPr sz="2807">
                <a:solidFill>
                  <a:srgbClr val="888888"/>
                </a:solidFill>
              </a:defRPr>
            </a:lvl3pPr>
            <a:lvl4pPr indent="-228600" lvl="3" marL="1828800" algn="l">
              <a:lnSpc>
                <a:spcPct val="90000"/>
              </a:lnSpc>
              <a:spcBef>
                <a:spcPts val="780"/>
              </a:spcBef>
              <a:spcAft>
                <a:spcPts val="0"/>
              </a:spcAft>
              <a:buClr>
                <a:srgbClr val="888888"/>
              </a:buClr>
              <a:buSzPts val="2495"/>
              <a:buNone/>
              <a:defRPr sz="2495">
                <a:solidFill>
                  <a:srgbClr val="888888"/>
                </a:solidFill>
              </a:defRPr>
            </a:lvl4pPr>
            <a:lvl5pPr indent="-228600" lvl="4" marL="2286000" algn="l">
              <a:lnSpc>
                <a:spcPct val="90000"/>
              </a:lnSpc>
              <a:spcBef>
                <a:spcPts val="780"/>
              </a:spcBef>
              <a:spcAft>
                <a:spcPts val="0"/>
              </a:spcAft>
              <a:buClr>
                <a:srgbClr val="888888"/>
              </a:buClr>
              <a:buSzPts val="2495"/>
              <a:buNone/>
              <a:defRPr sz="2495">
                <a:solidFill>
                  <a:srgbClr val="888888"/>
                </a:solidFill>
              </a:defRPr>
            </a:lvl5pPr>
            <a:lvl6pPr indent="-228600" lvl="5" marL="2743200" algn="l">
              <a:lnSpc>
                <a:spcPct val="90000"/>
              </a:lnSpc>
              <a:spcBef>
                <a:spcPts val="780"/>
              </a:spcBef>
              <a:spcAft>
                <a:spcPts val="0"/>
              </a:spcAft>
              <a:buClr>
                <a:srgbClr val="888888"/>
              </a:buClr>
              <a:buSzPts val="2495"/>
              <a:buNone/>
              <a:defRPr sz="2495">
                <a:solidFill>
                  <a:srgbClr val="888888"/>
                </a:solidFill>
              </a:defRPr>
            </a:lvl6pPr>
            <a:lvl7pPr indent="-228600" lvl="6" marL="3200400" algn="l">
              <a:lnSpc>
                <a:spcPct val="90000"/>
              </a:lnSpc>
              <a:spcBef>
                <a:spcPts val="780"/>
              </a:spcBef>
              <a:spcAft>
                <a:spcPts val="0"/>
              </a:spcAft>
              <a:buClr>
                <a:srgbClr val="888888"/>
              </a:buClr>
              <a:buSzPts val="2495"/>
              <a:buNone/>
              <a:defRPr sz="2495">
                <a:solidFill>
                  <a:srgbClr val="888888"/>
                </a:solidFill>
              </a:defRPr>
            </a:lvl7pPr>
            <a:lvl8pPr indent="-228600" lvl="7" marL="3657600" algn="l">
              <a:lnSpc>
                <a:spcPct val="90000"/>
              </a:lnSpc>
              <a:spcBef>
                <a:spcPts val="780"/>
              </a:spcBef>
              <a:spcAft>
                <a:spcPts val="0"/>
              </a:spcAft>
              <a:buClr>
                <a:srgbClr val="888888"/>
              </a:buClr>
              <a:buSzPts val="2495"/>
              <a:buNone/>
              <a:defRPr sz="2495">
                <a:solidFill>
                  <a:srgbClr val="888888"/>
                </a:solidFill>
              </a:defRPr>
            </a:lvl8pPr>
            <a:lvl9pPr indent="-228600" lvl="8" marL="4114800" algn="l">
              <a:lnSpc>
                <a:spcPct val="90000"/>
              </a:lnSpc>
              <a:spcBef>
                <a:spcPts val="780"/>
              </a:spcBef>
              <a:spcAft>
                <a:spcPts val="0"/>
              </a:spcAft>
              <a:buClr>
                <a:srgbClr val="888888"/>
              </a:buClr>
              <a:buSzPts val="2495"/>
              <a:buNone/>
              <a:defRPr sz="2495">
                <a:solidFill>
                  <a:srgbClr val="888888"/>
                </a:solidFill>
              </a:defRPr>
            </a:lvl9pPr>
          </a:lstStyle>
          <a:p/>
        </p:txBody>
      </p:sp>
      <p:sp>
        <p:nvSpPr>
          <p:cNvPr id="34" name="Google Shape;34;p40"/>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0"/>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1"/>
          <p:cNvSpPr txBox="1"/>
          <p:nvPr>
            <p:ph type="title"/>
          </p:nvPr>
        </p:nvSpPr>
        <p:spPr>
          <a:xfrm>
            <a:off x="1306959" y="569326"/>
            <a:ext cx="16396395" cy="2066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1"/>
          <p:cNvSpPr txBox="1"/>
          <p:nvPr>
            <p:ph idx="1" type="body"/>
          </p:nvPr>
        </p:nvSpPr>
        <p:spPr>
          <a:xfrm>
            <a:off x="1306959" y="2846623"/>
            <a:ext cx="8079383" cy="67848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40" name="Google Shape;40;p41"/>
          <p:cNvSpPr txBox="1"/>
          <p:nvPr>
            <p:ph idx="2" type="body"/>
          </p:nvPr>
        </p:nvSpPr>
        <p:spPr>
          <a:xfrm>
            <a:off x="9623971" y="2846623"/>
            <a:ext cx="8079383" cy="678486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41" name="Google Shape;41;p41"/>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1"/>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1"/>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2"/>
          <p:cNvSpPr txBox="1"/>
          <p:nvPr>
            <p:ph type="title"/>
          </p:nvPr>
        </p:nvSpPr>
        <p:spPr>
          <a:xfrm>
            <a:off x="1309435" y="569326"/>
            <a:ext cx="16396395" cy="2066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2"/>
          <p:cNvSpPr txBox="1"/>
          <p:nvPr>
            <p:ph idx="1" type="body"/>
          </p:nvPr>
        </p:nvSpPr>
        <p:spPr>
          <a:xfrm>
            <a:off x="1309436" y="2621369"/>
            <a:ext cx="8042253" cy="12846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59"/>
              </a:spcBef>
              <a:spcAft>
                <a:spcPts val="0"/>
              </a:spcAft>
              <a:buClr>
                <a:schemeClr val="dk1"/>
              </a:buClr>
              <a:buSzPts val="3742"/>
              <a:buNone/>
              <a:defRPr b="1" sz="3741"/>
            </a:lvl1pPr>
            <a:lvl2pPr indent="-228600" lvl="1" marL="914400" algn="l">
              <a:lnSpc>
                <a:spcPct val="90000"/>
              </a:lnSpc>
              <a:spcBef>
                <a:spcPts val="780"/>
              </a:spcBef>
              <a:spcAft>
                <a:spcPts val="0"/>
              </a:spcAft>
              <a:buClr>
                <a:schemeClr val="dk1"/>
              </a:buClr>
              <a:buSzPts val="3118"/>
              <a:buNone/>
              <a:defRPr b="1" sz="3118"/>
            </a:lvl2pPr>
            <a:lvl3pPr indent="-228600" lvl="2" marL="1371600" algn="l">
              <a:lnSpc>
                <a:spcPct val="90000"/>
              </a:lnSpc>
              <a:spcBef>
                <a:spcPts val="780"/>
              </a:spcBef>
              <a:spcAft>
                <a:spcPts val="0"/>
              </a:spcAft>
              <a:buClr>
                <a:schemeClr val="dk1"/>
              </a:buClr>
              <a:buSzPts val="2807"/>
              <a:buNone/>
              <a:defRPr b="1" sz="2807"/>
            </a:lvl3pPr>
            <a:lvl4pPr indent="-228600" lvl="3" marL="1828800" algn="l">
              <a:lnSpc>
                <a:spcPct val="90000"/>
              </a:lnSpc>
              <a:spcBef>
                <a:spcPts val="780"/>
              </a:spcBef>
              <a:spcAft>
                <a:spcPts val="0"/>
              </a:spcAft>
              <a:buClr>
                <a:schemeClr val="dk1"/>
              </a:buClr>
              <a:buSzPts val="2495"/>
              <a:buNone/>
              <a:defRPr b="1" sz="2495"/>
            </a:lvl4pPr>
            <a:lvl5pPr indent="-228600" lvl="4" marL="2286000" algn="l">
              <a:lnSpc>
                <a:spcPct val="90000"/>
              </a:lnSpc>
              <a:spcBef>
                <a:spcPts val="780"/>
              </a:spcBef>
              <a:spcAft>
                <a:spcPts val="0"/>
              </a:spcAft>
              <a:buClr>
                <a:schemeClr val="dk1"/>
              </a:buClr>
              <a:buSzPts val="2495"/>
              <a:buNone/>
              <a:defRPr b="1" sz="2495"/>
            </a:lvl5pPr>
            <a:lvl6pPr indent="-228600" lvl="5" marL="2743200" algn="l">
              <a:lnSpc>
                <a:spcPct val="90000"/>
              </a:lnSpc>
              <a:spcBef>
                <a:spcPts val="780"/>
              </a:spcBef>
              <a:spcAft>
                <a:spcPts val="0"/>
              </a:spcAft>
              <a:buClr>
                <a:schemeClr val="dk1"/>
              </a:buClr>
              <a:buSzPts val="2495"/>
              <a:buNone/>
              <a:defRPr b="1" sz="2495"/>
            </a:lvl6pPr>
            <a:lvl7pPr indent="-228600" lvl="6" marL="3200400" algn="l">
              <a:lnSpc>
                <a:spcPct val="90000"/>
              </a:lnSpc>
              <a:spcBef>
                <a:spcPts val="780"/>
              </a:spcBef>
              <a:spcAft>
                <a:spcPts val="0"/>
              </a:spcAft>
              <a:buClr>
                <a:schemeClr val="dk1"/>
              </a:buClr>
              <a:buSzPts val="2495"/>
              <a:buNone/>
              <a:defRPr b="1" sz="2495"/>
            </a:lvl7pPr>
            <a:lvl8pPr indent="-228600" lvl="7" marL="3657600" algn="l">
              <a:lnSpc>
                <a:spcPct val="90000"/>
              </a:lnSpc>
              <a:spcBef>
                <a:spcPts val="780"/>
              </a:spcBef>
              <a:spcAft>
                <a:spcPts val="0"/>
              </a:spcAft>
              <a:buClr>
                <a:schemeClr val="dk1"/>
              </a:buClr>
              <a:buSzPts val="2495"/>
              <a:buNone/>
              <a:defRPr b="1" sz="2495"/>
            </a:lvl8pPr>
            <a:lvl9pPr indent="-228600" lvl="8" marL="4114800" algn="l">
              <a:lnSpc>
                <a:spcPct val="90000"/>
              </a:lnSpc>
              <a:spcBef>
                <a:spcPts val="780"/>
              </a:spcBef>
              <a:spcAft>
                <a:spcPts val="0"/>
              </a:spcAft>
              <a:buClr>
                <a:schemeClr val="dk1"/>
              </a:buClr>
              <a:buSzPts val="2495"/>
              <a:buNone/>
              <a:defRPr b="1" sz="2495"/>
            </a:lvl9pPr>
          </a:lstStyle>
          <a:p/>
        </p:txBody>
      </p:sp>
      <p:sp>
        <p:nvSpPr>
          <p:cNvPr id="47" name="Google Shape;47;p42"/>
          <p:cNvSpPr txBox="1"/>
          <p:nvPr>
            <p:ph idx="2" type="body"/>
          </p:nvPr>
        </p:nvSpPr>
        <p:spPr>
          <a:xfrm>
            <a:off x="1309436" y="3906061"/>
            <a:ext cx="8042253" cy="574522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48" name="Google Shape;48;p42"/>
          <p:cNvSpPr txBox="1"/>
          <p:nvPr>
            <p:ph idx="3" type="body"/>
          </p:nvPr>
        </p:nvSpPr>
        <p:spPr>
          <a:xfrm>
            <a:off x="9623971" y="2621369"/>
            <a:ext cx="8081859" cy="12846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559"/>
              </a:spcBef>
              <a:spcAft>
                <a:spcPts val="0"/>
              </a:spcAft>
              <a:buClr>
                <a:schemeClr val="dk1"/>
              </a:buClr>
              <a:buSzPts val="3742"/>
              <a:buNone/>
              <a:defRPr b="1" sz="3741"/>
            </a:lvl1pPr>
            <a:lvl2pPr indent="-228600" lvl="1" marL="914400" algn="l">
              <a:lnSpc>
                <a:spcPct val="90000"/>
              </a:lnSpc>
              <a:spcBef>
                <a:spcPts val="780"/>
              </a:spcBef>
              <a:spcAft>
                <a:spcPts val="0"/>
              </a:spcAft>
              <a:buClr>
                <a:schemeClr val="dk1"/>
              </a:buClr>
              <a:buSzPts val="3118"/>
              <a:buNone/>
              <a:defRPr b="1" sz="3118"/>
            </a:lvl2pPr>
            <a:lvl3pPr indent="-228600" lvl="2" marL="1371600" algn="l">
              <a:lnSpc>
                <a:spcPct val="90000"/>
              </a:lnSpc>
              <a:spcBef>
                <a:spcPts val="780"/>
              </a:spcBef>
              <a:spcAft>
                <a:spcPts val="0"/>
              </a:spcAft>
              <a:buClr>
                <a:schemeClr val="dk1"/>
              </a:buClr>
              <a:buSzPts val="2807"/>
              <a:buNone/>
              <a:defRPr b="1" sz="2807"/>
            </a:lvl3pPr>
            <a:lvl4pPr indent="-228600" lvl="3" marL="1828800" algn="l">
              <a:lnSpc>
                <a:spcPct val="90000"/>
              </a:lnSpc>
              <a:spcBef>
                <a:spcPts val="780"/>
              </a:spcBef>
              <a:spcAft>
                <a:spcPts val="0"/>
              </a:spcAft>
              <a:buClr>
                <a:schemeClr val="dk1"/>
              </a:buClr>
              <a:buSzPts val="2495"/>
              <a:buNone/>
              <a:defRPr b="1" sz="2495"/>
            </a:lvl4pPr>
            <a:lvl5pPr indent="-228600" lvl="4" marL="2286000" algn="l">
              <a:lnSpc>
                <a:spcPct val="90000"/>
              </a:lnSpc>
              <a:spcBef>
                <a:spcPts val="780"/>
              </a:spcBef>
              <a:spcAft>
                <a:spcPts val="0"/>
              </a:spcAft>
              <a:buClr>
                <a:schemeClr val="dk1"/>
              </a:buClr>
              <a:buSzPts val="2495"/>
              <a:buNone/>
              <a:defRPr b="1" sz="2495"/>
            </a:lvl5pPr>
            <a:lvl6pPr indent="-228600" lvl="5" marL="2743200" algn="l">
              <a:lnSpc>
                <a:spcPct val="90000"/>
              </a:lnSpc>
              <a:spcBef>
                <a:spcPts val="780"/>
              </a:spcBef>
              <a:spcAft>
                <a:spcPts val="0"/>
              </a:spcAft>
              <a:buClr>
                <a:schemeClr val="dk1"/>
              </a:buClr>
              <a:buSzPts val="2495"/>
              <a:buNone/>
              <a:defRPr b="1" sz="2495"/>
            </a:lvl6pPr>
            <a:lvl7pPr indent="-228600" lvl="6" marL="3200400" algn="l">
              <a:lnSpc>
                <a:spcPct val="90000"/>
              </a:lnSpc>
              <a:spcBef>
                <a:spcPts val="780"/>
              </a:spcBef>
              <a:spcAft>
                <a:spcPts val="0"/>
              </a:spcAft>
              <a:buClr>
                <a:schemeClr val="dk1"/>
              </a:buClr>
              <a:buSzPts val="2495"/>
              <a:buNone/>
              <a:defRPr b="1" sz="2495"/>
            </a:lvl7pPr>
            <a:lvl8pPr indent="-228600" lvl="7" marL="3657600" algn="l">
              <a:lnSpc>
                <a:spcPct val="90000"/>
              </a:lnSpc>
              <a:spcBef>
                <a:spcPts val="780"/>
              </a:spcBef>
              <a:spcAft>
                <a:spcPts val="0"/>
              </a:spcAft>
              <a:buClr>
                <a:schemeClr val="dk1"/>
              </a:buClr>
              <a:buSzPts val="2495"/>
              <a:buNone/>
              <a:defRPr b="1" sz="2495"/>
            </a:lvl8pPr>
            <a:lvl9pPr indent="-228600" lvl="8" marL="4114800" algn="l">
              <a:lnSpc>
                <a:spcPct val="90000"/>
              </a:lnSpc>
              <a:spcBef>
                <a:spcPts val="780"/>
              </a:spcBef>
              <a:spcAft>
                <a:spcPts val="0"/>
              </a:spcAft>
              <a:buClr>
                <a:schemeClr val="dk1"/>
              </a:buClr>
              <a:buSzPts val="2495"/>
              <a:buNone/>
              <a:defRPr b="1" sz="2495"/>
            </a:lvl9pPr>
          </a:lstStyle>
          <a:p/>
        </p:txBody>
      </p:sp>
      <p:sp>
        <p:nvSpPr>
          <p:cNvPr id="49" name="Google Shape;49;p42"/>
          <p:cNvSpPr txBox="1"/>
          <p:nvPr>
            <p:ph idx="4" type="body"/>
          </p:nvPr>
        </p:nvSpPr>
        <p:spPr>
          <a:xfrm>
            <a:off x="9623971" y="3906061"/>
            <a:ext cx="8081859" cy="574522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559"/>
              </a:spcBef>
              <a:spcAft>
                <a:spcPts val="0"/>
              </a:spcAft>
              <a:buClr>
                <a:schemeClr val="dk1"/>
              </a:buClr>
              <a:buSzPts val="1800"/>
              <a:buChar char="•"/>
              <a:defRPr/>
            </a:lvl1pPr>
            <a:lvl2pPr indent="-342900" lvl="1" marL="914400" algn="l">
              <a:lnSpc>
                <a:spcPct val="90000"/>
              </a:lnSpc>
              <a:spcBef>
                <a:spcPts val="780"/>
              </a:spcBef>
              <a:spcAft>
                <a:spcPts val="0"/>
              </a:spcAft>
              <a:buClr>
                <a:schemeClr val="dk1"/>
              </a:buClr>
              <a:buSzPts val="1800"/>
              <a:buChar char="•"/>
              <a:defRPr/>
            </a:lvl2pPr>
            <a:lvl3pPr indent="-342900" lvl="2" marL="1371600" algn="l">
              <a:lnSpc>
                <a:spcPct val="90000"/>
              </a:lnSpc>
              <a:spcBef>
                <a:spcPts val="780"/>
              </a:spcBef>
              <a:spcAft>
                <a:spcPts val="0"/>
              </a:spcAft>
              <a:buClr>
                <a:schemeClr val="dk1"/>
              </a:buClr>
              <a:buSzPts val="1800"/>
              <a:buChar char="•"/>
              <a:defRPr/>
            </a:lvl3pPr>
            <a:lvl4pPr indent="-342900" lvl="3" marL="1828800" algn="l">
              <a:lnSpc>
                <a:spcPct val="90000"/>
              </a:lnSpc>
              <a:spcBef>
                <a:spcPts val="780"/>
              </a:spcBef>
              <a:spcAft>
                <a:spcPts val="0"/>
              </a:spcAft>
              <a:buClr>
                <a:schemeClr val="dk1"/>
              </a:buClr>
              <a:buSzPts val="1800"/>
              <a:buChar char="•"/>
              <a:defRPr/>
            </a:lvl4pPr>
            <a:lvl5pPr indent="-342900" lvl="4" marL="2286000" algn="l">
              <a:lnSpc>
                <a:spcPct val="90000"/>
              </a:lnSpc>
              <a:spcBef>
                <a:spcPts val="780"/>
              </a:spcBef>
              <a:spcAft>
                <a:spcPts val="0"/>
              </a:spcAft>
              <a:buClr>
                <a:schemeClr val="dk1"/>
              </a:buClr>
              <a:buSzPts val="1800"/>
              <a:buChar char="•"/>
              <a:defRPr/>
            </a:lvl5pPr>
            <a:lvl6pPr indent="-342900" lvl="5" marL="2743200" algn="l">
              <a:lnSpc>
                <a:spcPct val="90000"/>
              </a:lnSpc>
              <a:spcBef>
                <a:spcPts val="780"/>
              </a:spcBef>
              <a:spcAft>
                <a:spcPts val="0"/>
              </a:spcAft>
              <a:buClr>
                <a:schemeClr val="dk1"/>
              </a:buClr>
              <a:buSzPts val="1800"/>
              <a:buChar char="•"/>
              <a:defRPr/>
            </a:lvl6pPr>
            <a:lvl7pPr indent="-342900" lvl="6" marL="3200400" algn="l">
              <a:lnSpc>
                <a:spcPct val="90000"/>
              </a:lnSpc>
              <a:spcBef>
                <a:spcPts val="780"/>
              </a:spcBef>
              <a:spcAft>
                <a:spcPts val="0"/>
              </a:spcAft>
              <a:buClr>
                <a:schemeClr val="dk1"/>
              </a:buClr>
              <a:buSzPts val="1800"/>
              <a:buChar char="•"/>
              <a:defRPr/>
            </a:lvl7pPr>
            <a:lvl8pPr indent="-342900" lvl="7" marL="3657600" algn="l">
              <a:lnSpc>
                <a:spcPct val="90000"/>
              </a:lnSpc>
              <a:spcBef>
                <a:spcPts val="780"/>
              </a:spcBef>
              <a:spcAft>
                <a:spcPts val="0"/>
              </a:spcAft>
              <a:buClr>
                <a:schemeClr val="dk1"/>
              </a:buClr>
              <a:buSzPts val="1800"/>
              <a:buChar char="•"/>
              <a:defRPr/>
            </a:lvl8pPr>
            <a:lvl9pPr indent="-342900" lvl="8" marL="4114800" algn="l">
              <a:lnSpc>
                <a:spcPct val="90000"/>
              </a:lnSpc>
              <a:spcBef>
                <a:spcPts val="780"/>
              </a:spcBef>
              <a:spcAft>
                <a:spcPts val="0"/>
              </a:spcAft>
              <a:buClr>
                <a:schemeClr val="dk1"/>
              </a:buClr>
              <a:buSzPts val="1800"/>
              <a:buChar char="•"/>
              <a:defRPr/>
            </a:lvl9pPr>
          </a:lstStyle>
          <a:p/>
        </p:txBody>
      </p:sp>
      <p:sp>
        <p:nvSpPr>
          <p:cNvPr id="50" name="Google Shape;50;p42"/>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2"/>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2"/>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3"/>
          <p:cNvSpPr txBox="1"/>
          <p:nvPr>
            <p:ph type="title"/>
          </p:nvPr>
        </p:nvSpPr>
        <p:spPr>
          <a:xfrm>
            <a:off x="1306959" y="569326"/>
            <a:ext cx="16396395" cy="20668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3"/>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3"/>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3"/>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1309436" y="712893"/>
            <a:ext cx="6131320" cy="249512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989"/>
              <a:buFont typeface="Calibri"/>
              <a:buNone/>
              <a:defRPr sz="498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4"/>
          <p:cNvSpPr txBox="1"/>
          <p:nvPr>
            <p:ph idx="1" type="body"/>
          </p:nvPr>
        </p:nvSpPr>
        <p:spPr>
          <a:xfrm>
            <a:off x="8081859" y="1539652"/>
            <a:ext cx="9623971" cy="7599245"/>
          </a:xfrm>
          <a:prstGeom prst="rect">
            <a:avLst/>
          </a:prstGeom>
          <a:noFill/>
          <a:ln>
            <a:noFill/>
          </a:ln>
        </p:spPr>
        <p:txBody>
          <a:bodyPr anchorCtr="0" anchor="t" bIns="45700" lIns="91425" spcFirstLastPara="1" rIns="91425" wrap="square" tIns="45700">
            <a:normAutofit/>
          </a:bodyPr>
          <a:lstStyle>
            <a:lvl1pPr indent="-545401" lvl="0" marL="457200" algn="l">
              <a:lnSpc>
                <a:spcPct val="90000"/>
              </a:lnSpc>
              <a:spcBef>
                <a:spcPts val="1559"/>
              </a:spcBef>
              <a:spcAft>
                <a:spcPts val="0"/>
              </a:spcAft>
              <a:buClr>
                <a:schemeClr val="dk1"/>
              </a:buClr>
              <a:buSzPts val="4989"/>
              <a:buChar char="•"/>
              <a:defRPr sz="4989"/>
            </a:lvl1pPr>
            <a:lvl2pPr indent="-505841" lvl="1" marL="914400" algn="l">
              <a:lnSpc>
                <a:spcPct val="90000"/>
              </a:lnSpc>
              <a:spcBef>
                <a:spcPts val="780"/>
              </a:spcBef>
              <a:spcAft>
                <a:spcPts val="0"/>
              </a:spcAft>
              <a:buClr>
                <a:schemeClr val="dk1"/>
              </a:buClr>
              <a:buSzPts val="4366"/>
              <a:buChar char="•"/>
              <a:defRPr sz="4366"/>
            </a:lvl2pPr>
            <a:lvl3pPr indent="-466217" lvl="2" marL="1371600" algn="l">
              <a:lnSpc>
                <a:spcPct val="90000"/>
              </a:lnSpc>
              <a:spcBef>
                <a:spcPts val="780"/>
              </a:spcBef>
              <a:spcAft>
                <a:spcPts val="0"/>
              </a:spcAft>
              <a:buClr>
                <a:schemeClr val="dk1"/>
              </a:buClr>
              <a:buSzPts val="3742"/>
              <a:buChar char="•"/>
              <a:defRPr sz="3741"/>
            </a:lvl3pPr>
            <a:lvl4pPr indent="-426592" lvl="3" marL="1828800" algn="l">
              <a:lnSpc>
                <a:spcPct val="90000"/>
              </a:lnSpc>
              <a:spcBef>
                <a:spcPts val="780"/>
              </a:spcBef>
              <a:spcAft>
                <a:spcPts val="0"/>
              </a:spcAft>
              <a:buClr>
                <a:schemeClr val="dk1"/>
              </a:buClr>
              <a:buSzPts val="3118"/>
              <a:buChar char="•"/>
              <a:defRPr sz="3118"/>
            </a:lvl4pPr>
            <a:lvl5pPr indent="-426592" lvl="4" marL="2286000" algn="l">
              <a:lnSpc>
                <a:spcPct val="90000"/>
              </a:lnSpc>
              <a:spcBef>
                <a:spcPts val="780"/>
              </a:spcBef>
              <a:spcAft>
                <a:spcPts val="0"/>
              </a:spcAft>
              <a:buClr>
                <a:schemeClr val="dk1"/>
              </a:buClr>
              <a:buSzPts val="3118"/>
              <a:buChar char="•"/>
              <a:defRPr sz="3118"/>
            </a:lvl5pPr>
            <a:lvl6pPr indent="-426592" lvl="5" marL="2743200" algn="l">
              <a:lnSpc>
                <a:spcPct val="90000"/>
              </a:lnSpc>
              <a:spcBef>
                <a:spcPts val="780"/>
              </a:spcBef>
              <a:spcAft>
                <a:spcPts val="0"/>
              </a:spcAft>
              <a:buClr>
                <a:schemeClr val="dk1"/>
              </a:buClr>
              <a:buSzPts val="3118"/>
              <a:buChar char="•"/>
              <a:defRPr sz="3118"/>
            </a:lvl6pPr>
            <a:lvl7pPr indent="-426592" lvl="6" marL="3200400" algn="l">
              <a:lnSpc>
                <a:spcPct val="90000"/>
              </a:lnSpc>
              <a:spcBef>
                <a:spcPts val="780"/>
              </a:spcBef>
              <a:spcAft>
                <a:spcPts val="0"/>
              </a:spcAft>
              <a:buClr>
                <a:schemeClr val="dk1"/>
              </a:buClr>
              <a:buSzPts val="3118"/>
              <a:buChar char="•"/>
              <a:defRPr sz="3118"/>
            </a:lvl7pPr>
            <a:lvl8pPr indent="-426592" lvl="7" marL="3657600" algn="l">
              <a:lnSpc>
                <a:spcPct val="90000"/>
              </a:lnSpc>
              <a:spcBef>
                <a:spcPts val="780"/>
              </a:spcBef>
              <a:spcAft>
                <a:spcPts val="0"/>
              </a:spcAft>
              <a:buClr>
                <a:schemeClr val="dk1"/>
              </a:buClr>
              <a:buSzPts val="3118"/>
              <a:buChar char="•"/>
              <a:defRPr sz="3118"/>
            </a:lvl8pPr>
            <a:lvl9pPr indent="-426592" lvl="8" marL="4114800" algn="l">
              <a:lnSpc>
                <a:spcPct val="90000"/>
              </a:lnSpc>
              <a:spcBef>
                <a:spcPts val="780"/>
              </a:spcBef>
              <a:spcAft>
                <a:spcPts val="0"/>
              </a:spcAft>
              <a:buClr>
                <a:schemeClr val="dk1"/>
              </a:buClr>
              <a:buSzPts val="3118"/>
              <a:buChar char="•"/>
              <a:defRPr sz="3118"/>
            </a:lvl9pPr>
          </a:lstStyle>
          <a:p/>
        </p:txBody>
      </p:sp>
      <p:sp>
        <p:nvSpPr>
          <p:cNvPr id="61" name="Google Shape;61;p44"/>
          <p:cNvSpPr txBox="1"/>
          <p:nvPr>
            <p:ph idx="2" type="body"/>
          </p:nvPr>
        </p:nvSpPr>
        <p:spPr>
          <a:xfrm>
            <a:off x="1309436" y="3208020"/>
            <a:ext cx="6131320" cy="594325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59"/>
              </a:spcBef>
              <a:spcAft>
                <a:spcPts val="0"/>
              </a:spcAft>
              <a:buClr>
                <a:schemeClr val="dk1"/>
              </a:buClr>
              <a:buSzPts val="2495"/>
              <a:buNone/>
              <a:defRPr sz="2495"/>
            </a:lvl1pPr>
            <a:lvl2pPr indent="-228600" lvl="1" marL="914400" algn="l">
              <a:lnSpc>
                <a:spcPct val="90000"/>
              </a:lnSpc>
              <a:spcBef>
                <a:spcPts val="780"/>
              </a:spcBef>
              <a:spcAft>
                <a:spcPts val="0"/>
              </a:spcAft>
              <a:buClr>
                <a:schemeClr val="dk1"/>
              </a:buClr>
              <a:buSzPts val="2183"/>
              <a:buNone/>
              <a:defRPr sz="2183"/>
            </a:lvl2pPr>
            <a:lvl3pPr indent="-228600" lvl="2" marL="1371600" algn="l">
              <a:lnSpc>
                <a:spcPct val="90000"/>
              </a:lnSpc>
              <a:spcBef>
                <a:spcPts val="780"/>
              </a:spcBef>
              <a:spcAft>
                <a:spcPts val="0"/>
              </a:spcAft>
              <a:buClr>
                <a:schemeClr val="dk1"/>
              </a:buClr>
              <a:buSzPts val="1871"/>
              <a:buNone/>
              <a:defRPr sz="1870"/>
            </a:lvl3pPr>
            <a:lvl4pPr indent="-228600" lvl="3" marL="1828800" algn="l">
              <a:lnSpc>
                <a:spcPct val="90000"/>
              </a:lnSpc>
              <a:spcBef>
                <a:spcPts val="780"/>
              </a:spcBef>
              <a:spcAft>
                <a:spcPts val="0"/>
              </a:spcAft>
              <a:buClr>
                <a:schemeClr val="dk1"/>
              </a:buClr>
              <a:buSzPts val="1559"/>
              <a:buNone/>
              <a:defRPr sz="1559"/>
            </a:lvl4pPr>
            <a:lvl5pPr indent="-228600" lvl="4" marL="2286000" algn="l">
              <a:lnSpc>
                <a:spcPct val="90000"/>
              </a:lnSpc>
              <a:spcBef>
                <a:spcPts val="780"/>
              </a:spcBef>
              <a:spcAft>
                <a:spcPts val="0"/>
              </a:spcAft>
              <a:buClr>
                <a:schemeClr val="dk1"/>
              </a:buClr>
              <a:buSzPts val="1559"/>
              <a:buNone/>
              <a:defRPr sz="1559"/>
            </a:lvl5pPr>
            <a:lvl6pPr indent="-228600" lvl="5" marL="2743200" algn="l">
              <a:lnSpc>
                <a:spcPct val="90000"/>
              </a:lnSpc>
              <a:spcBef>
                <a:spcPts val="780"/>
              </a:spcBef>
              <a:spcAft>
                <a:spcPts val="0"/>
              </a:spcAft>
              <a:buClr>
                <a:schemeClr val="dk1"/>
              </a:buClr>
              <a:buSzPts val="1559"/>
              <a:buNone/>
              <a:defRPr sz="1559"/>
            </a:lvl6pPr>
            <a:lvl7pPr indent="-228600" lvl="6" marL="3200400" algn="l">
              <a:lnSpc>
                <a:spcPct val="90000"/>
              </a:lnSpc>
              <a:spcBef>
                <a:spcPts val="780"/>
              </a:spcBef>
              <a:spcAft>
                <a:spcPts val="0"/>
              </a:spcAft>
              <a:buClr>
                <a:schemeClr val="dk1"/>
              </a:buClr>
              <a:buSzPts val="1559"/>
              <a:buNone/>
              <a:defRPr sz="1559"/>
            </a:lvl7pPr>
            <a:lvl8pPr indent="-228600" lvl="7" marL="3657600" algn="l">
              <a:lnSpc>
                <a:spcPct val="90000"/>
              </a:lnSpc>
              <a:spcBef>
                <a:spcPts val="780"/>
              </a:spcBef>
              <a:spcAft>
                <a:spcPts val="0"/>
              </a:spcAft>
              <a:buClr>
                <a:schemeClr val="dk1"/>
              </a:buClr>
              <a:buSzPts val="1559"/>
              <a:buNone/>
              <a:defRPr sz="1559"/>
            </a:lvl8pPr>
            <a:lvl9pPr indent="-228600" lvl="8" marL="4114800" algn="l">
              <a:lnSpc>
                <a:spcPct val="90000"/>
              </a:lnSpc>
              <a:spcBef>
                <a:spcPts val="780"/>
              </a:spcBef>
              <a:spcAft>
                <a:spcPts val="0"/>
              </a:spcAft>
              <a:buClr>
                <a:schemeClr val="dk1"/>
              </a:buClr>
              <a:buSzPts val="1559"/>
              <a:buNone/>
              <a:defRPr sz="1559"/>
            </a:lvl9pPr>
          </a:lstStyle>
          <a:p/>
        </p:txBody>
      </p:sp>
      <p:sp>
        <p:nvSpPr>
          <p:cNvPr id="62" name="Google Shape;62;p44"/>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4"/>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4"/>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1309436" y="712893"/>
            <a:ext cx="6131320" cy="249512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989"/>
              <a:buFont typeface="Calibri"/>
              <a:buNone/>
              <a:defRPr sz="498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5"/>
          <p:cNvSpPr/>
          <p:nvPr>
            <p:ph idx="2" type="pic"/>
          </p:nvPr>
        </p:nvSpPr>
        <p:spPr>
          <a:xfrm>
            <a:off x="8081859" y="1539652"/>
            <a:ext cx="9623971" cy="7599245"/>
          </a:xfrm>
          <a:prstGeom prst="rect">
            <a:avLst/>
          </a:prstGeom>
          <a:noFill/>
          <a:ln>
            <a:noFill/>
          </a:ln>
        </p:spPr>
      </p:sp>
      <p:sp>
        <p:nvSpPr>
          <p:cNvPr id="68" name="Google Shape;68;p45"/>
          <p:cNvSpPr txBox="1"/>
          <p:nvPr>
            <p:ph idx="1" type="body"/>
          </p:nvPr>
        </p:nvSpPr>
        <p:spPr>
          <a:xfrm>
            <a:off x="1309436" y="3208020"/>
            <a:ext cx="6131320" cy="594325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559"/>
              </a:spcBef>
              <a:spcAft>
                <a:spcPts val="0"/>
              </a:spcAft>
              <a:buClr>
                <a:schemeClr val="dk1"/>
              </a:buClr>
              <a:buSzPts val="2495"/>
              <a:buNone/>
              <a:defRPr sz="2495"/>
            </a:lvl1pPr>
            <a:lvl2pPr indent="-228600" lvl="1" marL="914400" algn="l">
              <a:lnSpc>
                <a:spcPct val="90000"/>
              </a:lnSpc>
              <a:spcBef>
                <a:spcPts val="780"/>
              </a:spcBef>
              <a:spcAft>
                <a:spcPts val="0"/>
              </a:spcAft>
              <a:buClr>
                <a:schemeClr val="dk1"/>
              </a:buClr>
              <a:buSzPts val="2183"/>
              <a:buNone/>
              <a:defRPr sz="2183"/>
            </a:lvl2pPr>
            <a:lvl3pPr indent="-228600" lvl="2" marL="1371600" algn="l">
              <a:lnSpc>
                <a:spcPct val="90000"/>
              </a:lnSpc>
              <a:spcBef>
                <a:spcPts val="780"/>
              </a:spcBef>
              <a:spcAft>
                <a:spcPts val="0"/>
              </a:spcAft>
              <a:buClr>
                <a:schemeClr val="dk1"/>
              </a:buClr>
              <a:buSzPts val="1871"/>
              <a:buNone/>
              <a:defRPr sz="1870"/>
            </a:lvl3pPr>
            <a:lvl4pPr indent="-228600" lvl="3" marL="1828800" algn="l">
              <a:lnSpc>
                <a:spcPct val="90000"/>
              </a:lnSpc>
              <a:spcBef>
                <a:spcPts val="780"/>
              </a:spcBef>
              <a:spcAft>
                <a:spcPts val="0"/>
              </a:spcAft>
              <a:buClr>
                <a:schemeClr val="dk1"/>
              </a:buClr>
              <a:buSzPts val="1559"/>
              <a:buNone/>
              <a:defRPr sz="1559"/>
            </a:lvl4pPr>
            <a:lvl5pPr indent="-228600" lvl="4" marL="2286000" algn="l">
              <a:lnSpc>
                <a:spcPct val="90000"/>
              </a:lnSpc>
              <a:spcBef>
                <a:spcPts val="780"/>
              </a:spcBef>
              <a:spcAft>
                <a:spcPts val="0"/>
              </a:spcAft>
              <a:buClr>
                <a:schemeClr val="dk1"/>
              </a:buClr>
              <a:buSzPts val="1559"/>
              <a:buNone/>
              <a:defRPr sz="1559"/>
            </a:lvl5pPr>
            <a:lvl6pPr indent="-228600" lvl="5" marL="2743200" algn="l">
              <a:lnSpc>
                <a:spcPct val="90000"/>
              </a:lnSpc>
              <a:spcBef>
                <a:spcPts val="780"/>
              </a:spcBef>
              <a:spcAft>
                <a:spcPts val="0"/>
              </a:spcAft>
              <a:buClr>
                <a:schemeClr val="dk1"/>
              </a:buClr>
              <a:buSzPts val="1559"/>
              <a:buNone/>
              <a:defRPr sz="1559"/>
            </a:lvl6pPr>
            <a:lvl7pPr indent="-228600" lvl="6" marL="3200400" algn="l">
              <a:lnSpc>
                <a:spcPct val="90000"/>
              </a:lnSpc>
              <a:spcBef>
                <a:spcPts val="780"/>
              </a:spcBef>
              <a:spcAft>
                <a:spcPts val="0"/>
              </a:spcAft>
              <a:buClr>
                <a:schemeClr val="dk1"/>
              </a:buClr>
              <a:buSzPts val="1559"/>
              <a:buNone/>
              <a:defRPr sz="1559"/>
            </a:lvl7pPr>
            <a:lvl8pPr indent="-228600" lvl="7" marL="3657600" algn="l">
              <a:lnSpc>
                <a:spcPct val="90000"/>
              </a:lnSpc>
              <a:spcBef>
                <a:spcPts val="780"/>
              </a:spcBef>
              <a:spcAft>
                <a:spcPts val="0"/>
              </a:spcAft>
              <a:buClr>
                <a:schemeClr val="dk1"/>
              </a:buClr>
              <a:buSzPts val="1559"/>
              <a:buNone/>
              <a:defRPr sz="1559"/>
            </a:lvl8pPr>
            <a:lvl9pPr indent="-228600" lvl="8" marL="4114800" algn="l">
              <a:lnSpc>
                <a:spcPct val="90000"/>
              </a:lnSpc>
              <a:spcBef>
                <a:spcPts val="780"/>
              </a:spcBef>
              <a:spcAft>
                <a:spcPts val="0"/>
              </a:spcAft>
              <a:buClr>
                <a:schemeClr val="dk1"/>
              </a:buClr>
              <a:buSzPts val="1559"/>
              <a:buNone/>
              <a:defRPr sz="1559"/>
            </a:lvl9pPr>
          </a:lstStyle>
          <a:p/>
        </p:txBody>
      </p:sp>
      <p:sp>
        <p:nvSpPr>
          <p:cNvPr id="69" name="Google Shape;69;p45"/>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5"/>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5"/>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AF6"/>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1306959" y="569326"/>
            <a:ext cx="16396395" cy="206689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6860"/>
              <a:buFont typeface="Calibri"/>
              <a:buNone/>
              <a:defRPr b="0" i="0" sz="686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6"/>
          <p:cNvSpPr txBox="1"/>
          <p:nvPr>
            <p:ph idx="1" type="body"/>
          </p:nvPr>
        </p:nvSpPr>
        <p:spPr>
          <a:xfrm>
            <a:off x="1306959" y="2846623"/>
            <a:ext cx="16396395" cy="6784864"/>
          </a:xfrm>
          <a:prstGeom prst="rect">
            <a:avLst/>
          </a:prstGeom>
          <a:noFill/>
          <a:ln>
            <a:noFill/>
          </a:ln>
        </p:spPr>
        <p:txBody>
          <a:bodyPr anchorCtr="0" anchor="t" bIns="45700" lIns="91425" spcFirstLastPara="1" rIns="91425" wrap="square" tIns="45700">
            <a:normAutofit/>
          </a:bodyPr>
          <a:lstStyle>
            <a:lvl1pPr indent="-505841" lvl="0" marL="457200" marR="0" rtl="0" algn="l">
              <a:lnSpc>
                <a:spcPct val="90000"/>
              </a:lnSpc>
              <a:spcBef>
                <a:spcPts val="1559"/>
              </a:spcBef>
              <a:spcAft>
                <a:spcPts val="0"/>
              </a:spcAft>
              <a:buClr>
                <a:schemeClr val="dk1"/>
              </a:buClr>
              <a:buSzPts val="4366"/>
              <a:buFont typeface="Arial"/>
              <a:buChar char="•"/>
              <a:defRPr b="0" i="0" sz="4366" u="none" cap="none" strike="noStrike">
                <a:solidFill>
                  <a:schemeClr val="dk1"/>
                </a:solidFill>
                <a:latin typeface="Calibri"/>
                <a:ea typeface="Calibri"/>
                <a:cs typeface="Calibri"/>
                <a:sym typeface="Calibri"/>
              </a:defRPr>
            </a:lvl1pPr>
            <a:lvl2pPr indent="-466217" lvl="1" marL="914400" marR="0" rtl="0" algn="l">
              <a:lnSpc>
                <a:spcPct val="90000"/>
              </a:lnSpc>
              <a:spcBef>
                <a:spcPts val="780"/>
              </a:spcBef>
              <a:spcAft>
                <a:spcPts val="0"/>
              </a:spcAft>
              <a:buClr>
                <a:schemeClr val="dk1"/>
              </a:buClr>
              <a:buSzPts val="3742"/>
              <a:buFont typeface="Arial"/>
              <a:buChar char="•"/>
              <a:defRPr b="0" i="0" sz="3741" u="none" cap="none" strike="noStrike">
                <a:solidFill>
                  <a:schemeClr val="dk1"/>
                </a:solidFill>
                <a:latin typeface="Calibri"/>
                <a:ea typeface="Calibri"/>
                <a:cs typeface="Calibri"/>
                <a:sym typeface="Calibri"/>
              </a:defRPr>
            </a:lvl2pPr>
            <a:lvl3pPr indent="-426592" lvl="2" marL="1371600" marR="0" rtl="0" algn="l">
              <a:lnSpc>
                <a:spcPct val="90000"/>
              </a:lnSpc>
              <a:spcBef>
                <a:spcPts val="780"/>
              </a:spcBef>
              <a:spcAft>
                <a:spcPts val="0"/>
              </a:spcAft>
              <a:buClr>
                <a:schemeClr val="dk1"/>
              </a:buClr>
              <a:buSzPts val="3118"/>
              <a:buFont typeface="Arial"/>
              <a:buChar char="•"/>
              <a:defRPr b="0" i="0" sz="3118" u="none" cap="none" strike="noStrike">
                <a:solidFill>
                  <a:schemeClr val="dk1"/>
                </a:solidFill>
                <a:latin typeface="Calibri"/>
                <a:ea typeface="Calibri"/>
                <a:cs typeface="Calibri"/>
                <a:sym typeface="Calibri"/>
              </a:defRPr>
            </a:lvl3pPr>
            <a:lvl4pPr indent="-406844" lvl="3" marL="18288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4pPr>
            <a:lvl5pPr indent="-406844" lvl="4" marL="22860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5pPr>
            <a:lvl6pPr indent="-406844" lvl="5" marL="27432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6pPr>
            <a:lvl7pPr indent="-406844" lvl="6" marL="32004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7pPr>
            <a:lvl8pPr indent="-406844" lvl="7" marL="36576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8pPr>
            <a:lvl9pPr indent="-406844" lvl="8" marL="4114800" marR="0" rtl="0" algn="l">
              <a:lnSpc>
                <a:spcPct val="90000"/>
              </a:lnSpc>
              <a:spcBef>
                <a:spcPts val="780"/>
              </a:spcBef>
              <a:spcAft>
                <a:spcPts val="0"/>
              </a:spcAft>
              <a:buClr>
                <a:schemeClr val="dk1"/>
              </a:buClr>
              <a:buSzPts val="2807"/>
              <a:buFont typeface="Arial"/>
              <a:buChar char="•"/>
              <a:defRPr b="0" i="0" sz="2807"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1306959" y="9911198"/>
            <a:ext cx="4277320" cy="5693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7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6297166" y="9911198"/>
            <a:ext cx="6415981" cy="5693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87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70"/>
              <a:buFont typeface="Arial"/>
              <a:buNone/>
              <a:defRPr b="0" i="0" sz="187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7.xml"/><Relationship Id="rId11" Type="http://schemas.openxmlformats.org/officeDocument/2006/relationships/slide" Target="/ppt/slides/slide35.xml"/><Relationship Id="rId10" Type="http://schemas.openxmlformats.org/officeDocument/2006/relationships/slide" Target="/ppt/slides/slide34.xml"/><Relationship Id="rId9" Type="http://schemas.openxmlformats.org/officeDocument/2006/relationships/slide" Target="/ppt/slides/slide32.xml"/><Relationship Id="rId5" Type="http://schemas.openxmlformats.org/officeDocument/2006/relationships/slide" Target="/ppt/slides/slide18.xml"/><Relationship Id="rId6" Type="http://schemas.openxmlformats.org/officeDocument/2006/relationships/slide" Target="/ppt/slides/slide19.xml"/><Relationship Id="rId7" Type="http://schemas.openxmlformats.org/officeDocument/2006/relationships/slide" Target="/ppt/slides/slide21.xml"/><Relationship Id="rId8" Type="http://schemas.openxmlformats.org/officeDocument/2006/relationships/slide" Target="/ppt/slides/slide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horturl.at/cdh23" TargetMode="Externa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
          <p:cNvSpPr txBox="1"/>
          <p:nvPr/>
        </p:nvSpPr>
        <p:spPr>
          <a:xfrm>
            <a:off x="208756" y="698500"/>
            <a:ext cx="112776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Institute of Emerging Careers</a:t>
            </a:r>
            <a:endParaRPr b="1" i="0" sz="4800" u="none" cap="none" strike="noStrike">
              <a:solidFill>
                <a:schemeClr val="dk1"/>
              </a:solidFill>
              <a:latin typeface="Arial"/>
              <a:ea typeface="Arial"/>
              <a:cs typeface="Arial"/>
              <a:sym typeface="Arial"/>
            </a:endParaRPr>
          </a:p>
        </p:txBody>
      </p:sp>
      <p:grpSp>
        <p:nvGrpSpPr>
          <p:cNvPr id="90" name="Google Shape;90;p1"/>
          <p:cNvGrpSpPr/>
          <p:nvPr/>
        </p:nvGrpSpPr>
        <p:grpSpPr>
          <a:xfrm>
            <a:off x="9" y="4727977"/>
            <a:ext cx="4134792" cy="667651"/>
            <a:chOff x="601553" y="8642689"/>
            <a:chExt cx="3734795" cy="354323"/>
          </a:xfrm>
        </p:grpSpPr>
        <p:sp>
          <p:nvSpPr>
            <p:cNvPr id="91" name="Google Shape;91;p1"/>
            <p:cNvSpPr/>
            <p:nvPr/>
          </p:nvSpPr>
          <p:spPr>
            <a:xfrm>
              <a:off x="601553" y="8642693"/>
              <a:ext cx="3321810" cy="354319"/>
            </a:xfrm>
            <a:custGeom>
              <a:rect b="b" l="l" r="r" t="t"/>
              <a:pathLst>
                <a:path extrusionOk="0" h="439420" w="3844925">
                  <a:moveTo>
                    <a:pt x="0" y="439204"/>
                  </a:moveTo>
                  <a:lnTo>
                    <a:pt x="3844798" y="439204"/>
                  </a:lnTo>
                  <a:lnTo>
                    <a:pt x="3844798" y="0"/>
                  </a:lnTo>
                  <a:lnTo>
                    <a:pt x="0" y="0"/>
                  </a:lnTo>
                  <a:lnTo>
                    <a:pt x="0" y="439204"/>
                  </a:lnTo>
                  <a:close/>
                </a:path>
              </a:pathLst>
            </a:custGeom>
            <a:solidFill>
              <a:srgbClr val="C55A11"/>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	Presented by</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a:off x="3621605" y="8642689"/>
              <a:ext cx="714743" cy="354319"/>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15227542" y="4727981"/>
            <a:ext cx="3782752" cy="667649"/>
            <a:chOff x="-301759" y="8642690"/>
            <a:chExt cx="4225122" cy="354322"/>
          </a:xfrm>
        </p:grpSpPr>
        <p:sp>
          <p:nvSpPr>
            <p:cNvPr id="94" name="Google Shape;94;p1"/>
            <p:cNvSpPr/>
            <p:nvPr/>
          </p:nvSpPr>
          <p:spPr>
            <a:xfrm>
              <a:off x="0" y="8642690"/>
              <a:ext cx="3923363" cy="354319"/>
            </a:xfrm>
            <a:custGeom>
              <a:rect b="b" l="l" r="r" t="t"/>
              <a:pathLst>
                <a:path extrusionOk="0" h="439420" w="3844925">
                  <a:moveTo>
                    <a:pt x="0" y="439204"/>
                  </a:moveTo>
                  <a:lnTo>
                    <a:pt x="3844798" y="439204"/>
                  </a:lnTo>
                  <a:lnTo>
                    <a:pt x="3844798" y="0"/>
                  </a:lnTo>
                  <a:lnTo>
                    <a:pt x="0" y="0"/>
                  </a:lnTo>
                  <a:lnTo>
                    <a:pt x="0" y="439204"/>
                  </a:lnTo>
                  <a:close/>
                </a:path>
              </a:pathLst>
            </a:custGeom>
            <a:solidFill>
              <a:srgbClr val="C55A11"/>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	Guided by</a:t>
              </a:r>
              <a:endParaRPr b="0" i="0" sz="1800" u="none" cap="none" strike="noStrike">
                <a:solidFill>
                  <a:schemeClr val="lt1"/>
                </a:solidFill>
                <a:latin typeface="Calibri"/>
                <a:ea typeface="Calibri"/>
                <a:cs typeface="Calibri"/>
                <a:sym typeface="Calibri"/>
              </a:endParaRPr>
            </a:p>
          </p:txBody>
        </p:sp>
        <p:sp>
          <p:nvSpPr>
            <p:cNvPr id="95" name="Google Shape;95;p1"/>
            <p:cNvSpPr/>
            <p:nvPr/>
          </p:nvSpPr>
          <p:spPr>
            <a:xfrm>
              <a:off x="-301759" y="8642693"/>
              <a:ext cx="714743" cy="354319"/>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6" name="Google Shape;96;p1"/>
          <p:cNvSpPr txBox="1"/>
          <p:nvPr/>
        </p:nvSpPr>
        <p:spPr>
          <a:xfrm>
            <a:off x="38635" y="5897634"/>
            <a:ext cx="4419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chemeClr val="dk1"/>
                </a:solidFill>
                <a:latin typeface="Arial"/>
                <a:ea typeface="Arial"/>
                <a:cs typeface="Arial"/>
                <a:sym typeface="Arial"/>
              </a:rPr>
              <a:t>Muhammad Hussain</a:t>
            </a:r>
            <a:endParaRPr/>
          </a:p>
        </p:txBody>
      </p:sp>
      <p:sp>
        <p:nvSpPr>
          <p:cNvPr id="97" name="Google Shape;97;p1"/>
          <p:cNvSpPr txBox="1"/>
          <p:nvPr/>
        </p:nvSpPr>
        <p:spPr>
          <a:xfrm>
            <a:off x="15508715" y="5897497"/>
            <a:ext cx="3675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Muhammad Hamza</a:t>
            </a:r>
            <a:endParaRPr b="1" i="0" sz="3200" u="none" cap="none" strike="noStrike">
              <a:solidFill>
                <a:srgbClr val="000000"/>
              </a:solidFill>
              <a:latin typeface="Arial"/>
              <a:ea typeface="Arial"/>
              <a:cs typeface="Arial"/>
              <a:sym typeface="Arial"/>
            </a:endParaRPr>
          </a:p>
        </p:txBody>
      </p:sp>
      <p:grpSp>
        <p:nvGrpSpPr>
          <p:cNvPr id="98" name="Google Shape;98;p1"/>
          <p:cNvGrpSpPr/>
          <p:nvPr/>
        </p:nvGrpSpPr>
        <p:grpSpPr>
          <a:xfrm>
            <a:off x="14947811" y="535008"/>
            <a:ext cx="3470277" cy="3064214"/>
            <a:chOff x="601411" y="420612"/>
            <a:chExt cx="3470277" cy="3064214"/>
          </a:xfrm>
        </p:grpSpPr>
        <p:sp>
          <p:nvSpPr>
            <p:cNvPr id="99" name="Google Shape;99;p1"/>
            <p:cNvSpPr/>
            <p:nvPr/>
          </p:nvSpPr>
          <p:spPr>
            <a:xfrm>
              <a:off x="601411" y="420612"/>
              <a:ext cx="3470277" cy="3064214"/>
            </a:xfrm>
            <a:prstGeom prst="ellipse">
              <a:avLst/>
            </a:prstGeom>
            <a:blipFill rotWithShape="1">
              <a:blip r:embed="rId3">
                <a:alphaModFix/>
              </a:blip>
              <a:stretch>
                <a:fillRect b="0" l="-7998" r="-7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1585730" y="2304891"/>
              <a:ext cx="1492452" cy="7695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txBox="1"/>
            <p:nvPr/>
          </p:nvSpPr>
          <p:spPr>
            <a:xfrm>
              <a:off x="1585730" y="2304891"/>
              <a:ext cx="1492452" cy="769545"/>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None/>
              </a:pPr>
              <a:r>
                <a:rPr b="0" i="0" lang="en-US" sz="5800" u="none" cap="none" strike="noStrike">
                  <a:solidFill>
                    <a:srgbClr val="DDEAF6"/>
                  </a:solidFill>
                  <a:latin typeface="Arial"/>
                  <a:ea typeface="Arial"/>
                  <a:cs typeface="Arial"/>
                  <a:sym typeface="Arial"/>
                </a:rPr>
                <a:t>77</a:t>
              </a:r>
              <a:endParaRPr b="0" i="0" sz="5800" u="none" cap="none" strike="noStrike">
                <a:solidFill>
                  <a:srgbClr val="DDEAF6"/>
                </a:solidFill>
                <a:latin typeface="Arial"/>
                <a:ea typeface="Arial"/>
                <a:cs typeface="Arial"/>
                <a:sym typeface="Arial"/>
              </a:endParaRPr>
            </a:p>
          </p:txBody>
        </p:sp>
      </p:grpSp>
      <p:sp>
        <p:nvSpPr>
          <p:cNvPr id="102" name="Google Shape;102;p1"/>
          <p:cNvSpPr txBox="1"/>
          <p:nvPr/>
        </p:nvSpPr>
        <p:spPr>
          <a:xfrm>
            <a:off x="4435837" y="2398596"/>
            <a:ext cx="9918000" cy="17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600" u="none" cap="none" strike="noStrike">
                <a:solidFill>
                  <a:schemeClr val="dk1"/>
                </a:solidFill>
                <a:latin typeface="Arial"/>
                <a:ea typeface="Arial"/>
                <a:cs typeface="Arial"/>
                <a:sym typeface="Arial"/>
              </a:rPr>
              <a:t>C</a:t>
            </a:r>
            <a:r>
              <a:rPr b="1" i="0" lang="en-US" sz="6600" u="none" cap="none" strike="noStrike">
                <a:solidFill>
                  <a:schemeClr val="dk1"/>
                </a:solidFill>
                <a:latin typeface="Arial"/>
                <a:ea typeface="Arial"/>
                <a:cs typeface="Arial"/>
                <a:sym typeface="Arial"/>
              </a:rPr>
              <a:t>A</a:t>
            </a:r>
            <a:r>
              <a:rPr b="1" i="0" lang="en-US" sz="6600" u="none" cap="none" strike="noStrike">
                <a:solidFill>
                  <a:schemeClr val="dk1"/>
                </a:solidFill>
                <a:latin typeface="Arial"/>
                <a:ea typeface="Arial"/>
                <a:cs typeface="Arial"/>
                <a:sym typeface="Arial"/>
              </a:rPr>
              <a:t>PSTONE PROJECT</a:t>
            </a:r>
            <a:endParaRPr/>
          </a:p>
          <a:p>
            <a:pPr indent="0" lvl="0" marL="0" marR="0" rtl="0" algn="l">
              <a:lnSpc>
                <a:spcPct val="100000"/>
              </a:lnSpc>
              <a:spcBef>
                <a:spcPts val="0"/>
              </a:spcBef>
              <a:spcAft>
                <a:spcPts val="0"/>
              </a:spcAft>
              <a:buNone/>
            </a:pPr>
            <a:r>
              <a:rPr b="1" i="0" lang="en-US" sz="4400" u="none" cap="none" strike="noStrike">
                <a:solidFill>
                  <a:schemeClr val="dk1"/>
                </a:solidFill>
                <a:latin typeface="Arial"/>
                <a:ea typeface="Arial"/>
                <a:cs typeface="Arial"/>
                <a:sym typeface="Arial"/>
              </a:rPr>
              <a:t>             </a:t>
            </a:r>
            <a:r>
              <a:rPr b="0" i="0" lang="en-US" sz="4400" u="none" cap="none" strike="noStrike">
                <a:solidFill>
                  <a:schemeClr val="dk1"/>
                </a:solidFill>
                <a:latin typeface="Arial"/>
                <a:ea typeface="Arial"/>
                <a:cs typeface="Arial"/>
                <a:sym typeface="Arial"/>
              </a:rPr>
              <a:t>PRESENTATION</a:t>
            </a:r>
            <a:endParaRPr b="0" i="0" sz="4400" u="none" cap="none" strike="noStrike">
              <a:solidFill>
                <a:schemeClr val="dk1"/>
              </a:solidFill>
              <a:latin typeface="Arial"/>
              <a:ea typeface="Arial"/>
              <a:cs typeface="Arial"/>
              <a:sym typeface="Arial"/>
            </a:endParaRPr>
          </a:p>
        </p:txBody>
      </p:sp>
      <p:grpSp>
        <p:nvGrpSpPr>
          <p:cNvPr id="103" name="Google Shape;103;p1"/>
          <p:cNvGrpSpPr/>
          <p:nvPr/>
        </p:nvGrpSpPr>
        <p:grpSpPr>
          <a:xfrm>
            <a:off x="6244846" y="4763395"/>
            <a:ext cx="6492955" cy="5859673"/>
            <a:chOff x="1929089" y="9"/>
            <a:chExt cx="6492955" cy="5859673"/>
          </a:xfrm>
        </p:grpSpPr>
        <p:sp>
          <p:nvSpPr>
            <p:cNvPr id="104" name="Google Shape;104;p1"/>
            <p:cNvSpPr/>
            <p:nvPr/>
          </p:nvSpPr>
          <p:spPr>
            <a:xfrm>
              <a:off x="1929089" y="9"/>
              <a:ext cx="6492955" cy="5859673"/>
            </a:xfrm>
            <a:prstGeom prst="ellipse">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3531078" y="3146394"/>
              <a:ext cx="3288977" cy="15957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txBox="1"/>
            <p:nvPr/>
          </p:nvSpPr>
          <p:spPr>
            <a:xfrm>
              <a:off x="3531078" y="3146394"/>
              <a:ext cx="3288977" cy="1595725"/>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None/>
              </a:pPr>
              <a:r>
                <a:t/>
              </a:r>
              <a:endParaRPr b="0" i="0" sz="6500" u="none" cap="none" strike="noStrike">
                <a:solidFill>
                  <a:srgbClr val="272023"/>
                </a:solidFill>
                <a:latin typeface="Arial"/>
                <a:ea typeface="Arial"/>
                <a:cs typeface="Arial"/>
                <a:sym typeface="Arial"/>
              </a:endParaRPr>
            </a:p>
          </p:txBody>
        </p:sp>
      </p:grpSp>
      <p:pic>
        <p:nvPicPr>
          <p:cNvPr id="107" name="Google Shape;107;p1"/>
          <p:cNvPicPr preferRelativeResize="0"/>
          <p:nvPr/>
        </p:nvPicPr>
        <p:blipFill>
          <a:blip r:embed="rId5">
            <a:alphaModFix/>
          </a:blip>
          <a:stretch>
            <a:fillRect/>
          </a:stretch>
        </p:blipFill>
        <p:spPr>
          <a:xfrm>
            <a:off x="15635050" y="7499000"/>
            <a:ext cx="2594025" cy="1885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r>
              <a:t/>
            </a:r>
            <a:endParaRPr sz="3200">
              <a:solidFill>
                <a:schemeClr val="lt1"/>
              </a:solidFill>
            </a:endParaRPr>
          </a:p>
        </p:txBody>
      </p:sp>
      <p:sp>
        <p:nvSpPr>
          <p:cNvPr id="176" name="Google Shape;176;p10"/>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177" name="Google Shape;177;p10"/>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10"/>
          <p:cNvSpPr txBox="1"/>
          <p:nvPr/>
        </p:nvSpPr>
        <p:spPr>
          <a:xfrm>
            <a:off x="1369474" y="1306976"/>
            <a:ext cx="168006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Top 5 Cities With Highest Sale Generated</a:t>
            </a:r>
            <a:endParaRPr b="0" i="0" sz="4800" u="none" cap="none" strike="noStrike">
              <a:solidFill>
                <a:srgbClr val="000000"/>
              </a:solidFill>
              <a:latin typeface="Arial"/>
              <a:ea typeface="Arial"/>
              <a:cs typeface="Arial"/>
              <a:sym typeface="Arial"/>
            </a:endParaRPr>
          </a:p>
        </p:txBody>
      </p:sp>
      <p:pic>
        <p:nvPicPr>
          <p:cNvPr id="179" name="Google Shape;179;p10"/>
          <p:cNvPicPr preferRelativeResize="0"/>
          <p:nvPr/>
        </p:nvPicPr>
        <p:blipFill rotWithShape="1">
          <a:blip r:embed="rId3">
            <a:alphaModFix/>
          </a:blip>
          <a:srcRect b="0" l="0" r="0" t="6750"/>
          <a:stretch/>
        </p:blipFill>
        <p:spPr>
          <a:xfrm>
            <a:off x="1369474" y="2573080"/>
            <a:ext cx="16746282" cy="790744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83" name="Shape 183"/>
        <p:cNvGrpSpPr/>
        <p:nvPr/>
      </p:nvGrpSpPr>
      <p:grpSpPr>
        <a:xfrm>
          <a:off x="0" y="0"/>
          <a:ext cx="0" cy="0"/>
          <a:chOff x="0" y="0"/>
          <a:chExt cx="0" cy="0"/>
        </a:xfrm>
      </p:grpSpPr>
      <p:sp>
        <p:nvSpPr>
          <p:cNvPr id="184" name="Google Shape;184;p11"/>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sz="3200">
                <a:solidFill>
                  <a:schemeClr val="lt1"/>
                </a:solidFill>
              </a:rPr>
              <a:t>‹#›</a:t>
            </a:fld>
            <a:endParaRPr sz="3200">
              <a:solidFill>
                <a:schemeClr val="lt1"/>
              </a:solidFill>
            </a:endParaRPr>
          </a:p>
        </p:txBody>
      </p:sp>
      <p:sp>
        <p:nvSpPr>
          <p:cNvPr id="185" name="Google Shape;185;p11"/>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0" i="0" lang="en-US" sz="3200" u="none" cap="none" strike="noStrike">
                <a:solidFill>
                  <a:schemeClr val="lt1"/>
                </a:solidFill>
                <a:latin typeface="Calibri"/>
                <a:ea typeface="Calibri"/>
                <a:cs typeface="Calibri"/>
                <a:sym typeface="Calibri"/>
              </a:rPr>
              <a:t>‹#›</a:t>
            </a:fld>
            <a:endParaRPr b="0" i="0" sz="1870" u="none" cap="none" strike="noStrike">
              <a:solidFill>
                <a:schemeClr val="lt1"/>
              </a:solidFill>
              <a:latin typeface="Calibri"/>
              <a:ea typeface="Calibri"/>
              <a:cs typeface="Calibri"/>
              <a:sym typeface="Calibri"/>
            </a:endParaRPr>
          </a:p>
        </p:txBody>
      </p:sp>
      <p:sp>
        <p:nvSpPr>
          <p:cNvPr id="186" name="Google Shape;186;p11"/>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11"/>
          <p:cNvSpPr txBox="1"/>
          <p:nvPr/>
        </p:nvSpPr>
        <p:spPr>
          <a:xfrm>
            <a:off x="1083281" y="277981"/>
            <a:ext cx="1680068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Arial"/>
                <a:ea typeface="Arial"/>
                <a:cs typeface="Arial"/>
                <a:sym typeface="Arial"/>
              </a:rPr>
              <a:t>Frequency of Different Categories</a:t>
            </a:r>
            <a:endParaRPr b="0" i="0" sz="6000" u="none" cap="none" strike="noStrike">
              <a:solidFill>
                <a:srgbClr val="000000"/>
              </a:solidFill>
              <a:latin typeface="Arial"/>
              <a:ea typeface="Arial"/>
              <a:cs typeface="Arial"/>
              <a:sym typeface="Arial"/>
            </a:endParaRPr>
          </a:p>
        </p:txBody>
      </p:sp>
      <p:pic>
        <p:nvPicPr>
          <p:cNvPr id="188" name="Google Shape;188;p11"/>
          <p:cNvPicPr preferRelativeResize="0"/>
          <p:nvPr/>
        </p:nvPicPr>
        <p:blipFill rotWithShape="1">
          <a:blip r:embed="rId3">
            <a:alphaModFix/>
          </a:blip>
          <a:srcRect b="7906" l="1525" r="810" t="7052"/>
          <a:stretch/>
        </p:blipFill>
        <p:spPr>
          <a:xfrm>
            <a:off x="1" y="1616148"/>
            <a:ext cx="18690796" cy="8970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p12"/>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r>
              <a:t/>
            </a:r>
            <a:endParaRPr sz="3200">
              <a:solidFill>
                <a:schemeClr val="lt1"/>
              </a:solidFill>
            </a:endParaRPr>
          </a:p>
        </p:txBody>
      </p:sp>
      <p:sp>
        <p:nvSpPr>
          <p:cNvPr id="194" name="Google Shape;194;p12"/>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195" name="Google Shape;195;p12"/>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12"/>
          <p:cNvSpPr txBox="1"/>
          <p:nvPr/>
        </p:nvSpPr>
        <p:spPr>
          <a:xfrm>
            <a:off x="902674" y="876707"/>
            <a:ext cx="1680068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Arial"/>
                <a:ea typeface="Arial"/>
                <a:cs typeface="Arial"/>
                <a:sym typeface="Arial"/>
              </a:rPr>
              <a:t>Top 5 Category Depending on No. of Orders</a:t>
            </a:r>
            <a:endParaRPr b="0" i="0" sz="6000" u="none" cap="none" strike="noStrike">
              <a:solidFill>
                <a:srgbClr val="000000"/>
              </a:solidFill>
              <a:latin typeface="Arial"/>
              <a:ea typeface="Arial"/>
              <a:cs typeface="Arial"/>
              <a:sym typeface="Arial"/>
            </a:endParaRPr>
          </a:p>
        </p:txBody>
      </p:sp>
      <p:pic>
        <p:nvPicPr>
          <p:cNvPr id="197" name="Google Shape;197;p12"/>
          <p:cNvPicPr preferRelativeResize="0"/>
          <p:nvPr/>
        </p:nvPicPr>
        <p:blipFill rotWithShape="1">
          <a:blip r:embed="rId3">
            <a:alphaModFix/>
          </a:blip>
          <a:srcRect b="0" l="0" r="0" t="5741"/>
          <a:stretch/>
        </p:blipFill>
        <p:spPr>
          <a:xfrm>
            <a:off x="1039215" y="2445488"/>
            <a:ext cx="17364061" cy="824791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01" name="Shape 201"/>
        <p:cNvGrpSpPr/>
        <p:nvPr/>
      </p:nvGrpSpPr>
      <p:grpSpPr>
        <a:xfrm>
          <a:off x="0" y="0"/>
          <a:ext cx="0" cy="0"/>
          <a:chOff x="0" y="0"/>
          <a:chExt cx="0" cy="0"/>
        </a:xfrm>
      </p:grpSpPr>
      <p:sp>
        <p:nvSpPr>
          <p:cNvPr id="202" name="Google Shape;202;p13"/>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03" name="Google Shape;203;p13"/>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13"/>
          <p:cNvSpPr txBox="1"/>
          <p:nvPr/>
        </p:nvSpPr>
        <p:spPr>
          <a:xfrm>
            <a:off x="1369474" y="1306976"/>
            <a:ext cx="168006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Which Month has Highest No of Orders?</a:t>
            </a:r>
            <a:endParaRPr b="1" i="0" sz="4800" u="none" cap="none" strike="noStrike">
              <a:solidFill>
                <a:srgbClr val="000000"/>
              </a:solidFill>
              <a:latin typeface="Arial"/>
              <a:ea typeface="Arial"/>
              <a:cs typeface="Arial"/>
              <a:sym typeface="Arial"/>
            </a:endParaRPr>
          </a:p>
        </p:txBody>
      </p:sp>
      <p:pic>
        <p:nvPicPr>
          <p:cNvPr id="205" name="Google Shape;205;p13"/>
          <p:cNvPicPr preferRelativeResize="0"/>
          <p:nvPr/>
        </p:nvPicPr>
        <p:blipFill rotWithShape="1">
          <a:blip r:embed="rId3">
            <a:alphaModFix/>
          </a:blip>
          <a:srcRect b="0" l="0" r="749" t="0"/>
          <a:stretch/>
        </p:blipFill>
        <p:spPr>
          <a:xfrm>
            <a:off x="1369474" y="2627566"/>
            <a:ext cx="17080761" cy="806583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09" name="Shape 209"/>
        <p:cNvGrpSpPr/>
        <p:nvPr/>
      </p:nvGrpSpPr>
      <p:grpSpPr>
        <a:xfrm>
          <a:off x="0" y="0"/>
          <a:ext cx="0" cy="0"/>
          <a:chOff x="0" y="0"/>
          <a:chExt cx="0" cy="0"/>
        </a:xfrm>
      </p:grpSpPr>
      <p:sp>
        <p:nvSpPr>
          <p:cNvPr id="210" name="Google Shape;210;p14"/>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r>
              <a:t/>
            </a:r>
            <a:endParaRPr sz="3200">
              <a:solidFill>
                <a:schemeClr val="lt1"/>
              </a:solidFill>
            </a:endParaRPr>
          </a:p>
        </p:txBody>
      </p:sp>
      <p:sp>
        <p:nvSpPr>
          <p:cNvPr id="211" name="Google Shape;211;p14"/>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12" name="Google Shape;212;p14"/>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4"/>
          <p:cNvSpPr txBox="1"/>
          <p:nvPr/>
        </p:nvSpPr>
        <p:spPr>
          <a:xfrm>
            <a:off x="1369474" y="1306976"/>
            <a:ext cx="168006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Top 5 Customers with Highest Orders in last Month</a:t>
            </a:r>
            <a:endParaRPr b="0" i="0" sz="4800" u="none" cap="none" strike="noStrike">
              <a:solidFill>
                <a:srgbClr val="000000"/>
              </a:solidFill>
              <a:latin typeface="Arial"/>
              <a:ea typeface="Arial"/>
              <a:cs typeface="Arial"/>
              <a:sym typeface="Arial"/>
            </a:endParaRPr>
          </a:p>
        </p:txBody>
      </p:sp>
      <p:pic>
        <p:nvPicPr>
          <p:cNvPr id="214" name="Google Shape;214;p14"/>
          <p:cNvPicPr preferRelativeResize="0"/>
          <p:nvPr/>
        </p:nvPicPr>
        <p:blipFill rotWithShape="1">
          <a:blip r:embed="rId3">
            <a:alphaModFix/>
          </a:blip>
          <a:srcRect b="0" l="0" r="0" t="6446"/>
          <a:stretch/>
        </p:blipFill>
        <p:spPr>
          <a:xfrm>
            <a:off x="1369474" y="2977116"/>
            <a:ext cx="16746282" cy="771628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18" name="Shape 218"/>
        <p:cNvGrpSpPr/>
        <p:nvPr/>
      </p:nvGrpSpPr>
      <p:grpSpPr>
        <a:xfrm>
          <a:off x="0" y="0"/>
          <a:ext cx="0" cy="0"/>
          <a:chOff x="0" y="0"/>
          <a:chExt cx="0" cy="0"/>
        </a:xfrm>
      </p:grpSpPr>
      <p:sp>
        <p:nvSpPr>
          <p:cNvPr id="219" name="Google Shape;219;p15"/>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20" name="Google Shape;220;p15"/>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15"/>
          <p:cNvSpPr txBox="1"/>
          <p:nvPr/>
        </p:nvSpPr>
        <p:spPr>
          <a:xfrm>
            <a:off x="1315076" y="1963128"/>
            <a:ext cx="1680068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000000"/>
                </a:solidFill>
                <a:latin typeface="Arial"/>
                <a:ea typeface="Arial"/>
                <a:cs typeface="Arial"/>
                <a:sym typeface="Arial"/>
              </a:rPr>
              <a:t>Top Customers who have highest Avg purchase value per order</a:t>
            </a:r>
            <a:endParaRPr/>
          </a:p>
        </p:txBody>
      </p:sp>
      <p:pic>
        <p:nvPicPr>
          <p:cNvPr id="222" name="Google Shape;222;p15"/>
          <p:cNvPicPr preferRelativeResize="0"/>
          <p:nvPr/>
        </p:nvPicPr>
        <p:blipFill rotWithShape="1">
          <a:blip r:embed="rId3">
            <a:alphaModFix/>
          </a:blip>
          <a:srcRect b="0" l="0" r="0" t="5703"/>
          <a:stretch/>
        </p:blipFill>
        <p:spPr>
          <a:xfrm>
            <a:off x="1369474" y="3572540"/>
            <a:ext cx="16746282" cy="71208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16"/>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16"/>
          <p:cNvSpPr txBox="1"/>
          <p:nvPr/>
        </p:nvSpPr>
        <p:spPr>
          <a:xfrm>
            <a:off x="902674" y="876707"/>
            <a:ext cx="1680068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Arial"/>
                <a:ea typeface="Arial"/>
                <a:cs typeface="Arial"/>
                <a:sym typeface="Arial"/>
              </a:rPr>
              <a:t>Status of Most of the Orders?</a:t>
            </a:r>
            <a:endParaRPr b="0" i="0" sz="6000" u="none" cap="none" strike="noStrike">
              <a:solidFill>
                <a:srgbClr val="000000"/>
              </a:solidFill>
              <a:latin typeface="Arial"/>
              <a:ea typeface="Arial"/>
              <a:cs typeface="Arial"/>
              <a:sym typeface="Arial"/>
            </a:endParaRPr>
          </a:p>
        </p:txBody>
      </p:sp>
      <p:pic>
        <p:nvPicPr>
          <p:cNvPr id="229" name="Google Shape;229;p16"/>
          <p:cNvPicPr preferRelativeResize="0"/>
          <p:nvPr/>
        </p:nvPicPr>
        <p:blipFill rotWithShape="1">
          <a:blip r:embed="rId3">
            <a:alphaModFix/>
          </a:blip>
          <a:srcRect b="0" l="0" r="0" t="5389"/>
          <a:stretch/>
        </p:blipFill>
        <p:spPr>
          <a:xfrm>
            <a:off x="902674" y="2105247"/>
            <a:ext cx="16203317" cy="858815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17"/>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35" name="Google Shape;235;p17"/>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17"/>
          <p:cNvSpPr txBox="1"/>
          <p:nvPr/>
        </p:nvSpPr>
        <p:spPr>
          <a:xfrm>
            <a:off x="902674" y="876707"/>
            <a:ext cx="1680068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Arial"/>
                <a:ea typeface="Arial"/>
                <a:cs typeface="Arial"/>
                <a:sym typeface="Arial"/>
              </a:rPr>
              <a:t>Most Preferred Mode of Payment?</a:t>
            </a:r>
            <a:endParaRPr b="0" i="0" sz="6000" u="none" cap="none" strike="noStrike">
              <a:solidFill>
                <a:srgbClr val="000000"/>
              </a:solidFill>
              <a:latin typeface="Arial"/>
              <a:ea typeface="Arial"/>
              <a:cs typeface="Arial"/>
              <a:sym typeface="Arial"/>
            </a:endParaRPr>
          </a:p>
        </p:txBody>
      </p:sp>
      <p:pic>
        <p:nvPicPr>
          <p:cNvPr id="237" name="Google Shape;237;p17"/>
          <p:cNvPicPr preferRelativeResize="0"/>
          <p:nvPr/>
        </p:nvPicPr>
        <p:blipFill rotWithShape="1">
          <a:blip r:embed="rId3">
            <a:alphaModFix/>
          </a:blip>
          <a:srcRect b="0" l="0" r="0" t="0"/>
          <a:stretch/>
        </p:blipFill>
        <p:spPr>
          <a:xfrm>
            <a:off x="902674" y="2627571"/>
            <a:ext cx="16203317" cy="728362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41" name="Shape 241"/>
        <p:cNvGrpSpPr/>
        <p:nvPr/>
      </p:nvGrpSpPr>
      <p:grpSpPr>
        <a:xfrm>
          <a:off x="0" y="0"/>
          <a:ext cx="0" cy="0"/>
          <a:chOff x="0" y="0"/>
          <a:chExt cx="0" cy="0"/>
        </a:xfrm>
      </p:grpSpPr>
      <p:sp>
        <p:nvSpPr>
          <p:cNvPr id="242" name="Google Shape;242;p18"/>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43" name="Google Shape;243;p18"/>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18"/>
          <p:cNvSpPr txBox="1"/>
          <p:nvPr/>
        </p:nvSpPr>
        <p:spPr>
          <a:xfrm>
            <a:off x="1044604" y="615621"/>
            <a:ext cx="386763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Correlation</a:t>
            </a:r>
            <a:endParaRPr b="1" i="0" sz="4800" u="none" cap="none" strike="noStrike">
              <a:solidFill>
                <a:srgbClr val="FF0000"/>
              </a:solidFill>
              <a:latin typeface="Arial"/>
              <a:ea typeface="Arial"/>
              <a:cs typeface="Arial"/>
              <a:sym typeface="Arial"/>
            </a:endParaRPr>
          </a:p>
        </p:txBody>
      </p:sp>
      <p:pic>
        <p:nvPicPr>
          <p:cNvPr id="245" name="Google Shape;245;p18"/>
          <p:cNvPicPr preferRelativeResize="0"/>
          <p:nvPr/>
        </p:nvPicPr>
        <p:blipFill rotWithShape="1">
          <a:blip r:embed="rId3">
            <a:alphaModFix/>
          </a:blip>
          <a:srcRect b="0" l="22466" r="19124" t="11577"/>
          <a:stretch/>
        </p:blipFill>
        <p:spPr>
          <a:xfrm>
            <a:off x="7569141" y="3064695"/>
            <a:ext cx="11121656" cy="7471441"/>
          </a:xfrm>
          <a:prstGeom prst="rect">
            <a:avLst/>
          </a:prstGeom>
          <a:noFill/>
          <a:ln cap="flat" cmpd="sng" w="9525">
            <a:solidFill>
              <a:schemeClr val="dk1"/>
            </a:solidFill>
            <a:prstDash val="solid"/>
            <a:round/>
            <a:headEnd len="sm" w="sm" type="none"/>
            <a:tailEnd len="sm" w="sm" type="none"/>
          </a:ln>
        </p:spPr>
      </p:pic>
      <p:sp>
        <p:nvSpPr>
          <p:cNvPr id="246" name="Google Shape;246;p18"/>
          <p:cNvSpPr txBox="1"/>
          <p:nvPr/>
        </p:nvSpPr>
        <p:spPr>
          <a:xfrm>
            <a:off x="1701210" y="1840158"/>
            <a:ext cx="1511949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Correlation shows </a:t>
            </a:r>
            <a:r>
              <a:rPr b="0" i="0" lang="en-US" sz="4800" u="none" cap="none" strike="noStrike">
                <a:solidFill>
                  <a:srgbClr val="000000"/>
                </a:solidFill>
                <a:latin typeface="Arial"/>
                <a:ea typeface="Arial"/>
                <a:cs typeface="Arial"/>
                <a:sym typeface="Arial"/>
              </a:rPr>
              <a:t>how two variables move in relation to one another.</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19"/>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252" name="Google Shape;252;p19"/>
          <p:cNvSpPr txBox="1"/>
          <p:nvPr/>
        </p:nvSpPr>
        <p:spPr>
          <a:xfrm>
            <a:off x="0" y="3984173"/>
            <a:ext cx="19010313" cy="1477328"/>
          </a:xfrm>
          <a:prstGeom prst="rect">
            <a:avLst/>
          </a:prstGeom>
          <a:solidFill>
            <a:srgbClr val="1F3864">
              <a:alpha val="64705"/>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000" u="none" cap="none" strike="noStrike">
                <a:solidFill>
                  <a:schemeClr val="lt1"/>
                </a:solidFill>
                <a:latin typeface="Arial"/>
                <a:ea typeface="Arial"/>
                <a:cs typeface="Arial"/>
                <a:sym typeface="Arial"/>
              </a:rPr>
              <a:t>Overall Sale Trend</a:t>
            </a:r>
            <a:endParaRPr b="1" i="0" sz="9000" u="none" cap="none" strike="noStrike">
              <a:solidFill>
                <a:schemeClr val="lt1"/>
              </a:solidFill>
              <a:latin typeface="Arial"/>
              <a:ea typeface="Arial"/>
              <a:cs typeface="Arial"/>
              <a:sym typeface="Arial"/>
            </a:endParaRPr>
          </a:p>
        </p:txBody>
      </p:sp>
      <p:sp>
        <p:nvSpPr>
          <p:cNvPr id="253" name="Google Shape;253;p19"/>
          <p:cNvSpPr txBox="1"/>
          <p:nvPr/>
        </p:nvSpPr>
        <p:spPr>
          <a:xfrm>
            <a:off x="11408229" y="6923315"/>
            <a:ext cx="7602084" cy="1110342"/>
          </a:xfrm>
          <a:prstGeom prst="rect">
            <a:avLst/>
          </a:prstGeom>
          <a:solidFill>
            <a:srgbClr val="072B46">
              <a:alpha val="92941"/>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19"/>
          <p:cNvSpPr txBox="1"/>
          <p:nvPr/>
        </p:nvSpPr>
        <p:spPr>
          <a:xfrm>
            <a:off x="-72252" y="1412017"/>
            <a:ext cx="7602084" cy="1110342"/>
          </a:xfrm>
          <a:prstGeom prst="rect">
            <a:avLst/>
          </a:prstGeom>
          <a:solidFill>
            <a:srgbClr val="072B46">
              <a:alpha val="69803"/>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11" name="Shape 111"/>
        <p:cNvGrpSpPr/>
        <p:nvPr/>
      </p:nvGrpSpPr>
      <p:grpSpPr>
        <a:xfrm>
          <a:off x="0" y="0"/>
          <a:ext cx="0" cy="0"/>
          <a:chOff x="0" y="0"/>
          <a:chExt cx="0" cy="0"/>
        </a:xfrm>
      </p:grpSpPr>
      <p:sp>
        <p:nvSpPr>
          <p:cNvPr id="112" name="Google Shape;112;p2"/>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r>
              <a:t/>
            </a:r>
            <a:endParaRPr b="0" i="0" sz="1870" u="none" cap="none" strike="noStrike">
              <a:solidFill>
                <a:schemeClr val="lt1"/>
              </a:solidFill>
              <a:latin typeface="Calibri"/>
              <a:ea typeface="Calibri"/>
              <a:cs typeface="Calibri"/>
              <a:sym typeface="Calibri"/>
            </a:endParaRPr>
          </a:p>
        </p:txBody>
      </p:sp>
      <p:sp>
        <p:nvSpPr>
          <p:cNvPr id="113" name="Google Shape;113;p2"/>
          <p:cNvSpPr txBox="1"/>
          <p:nvPr/>
        </p:nvSpPr>
        <p:spPr>
          <a:xfrm>
            <a:off x="896174" y="4603392"/>
            <a:ext cx="13014251" cy="1569660"/>
          </a:xfrm>
          <a:prstGeom prst="rect">
            <a:avLst/>
          </a:prstGeom>
          <a:gradFill>
            <a:gsLst>
              <a:gs pos="0">
                <a:srgbClr val="BBD6EE"/>
              </a:gs>
              <a:gs pos="46000">
                <a:srgbClr val="629FD6"/>
              </a:gs>
              <a:gs pos="100000">
                <a:srgbClr val="255D91"/>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600" u="none" cap="none" strike="noStrike">
                <a:solidFill>
                  <a:schemeClr val="dk1"/>
                </a:solidFill>
                <a:latin typeface="Arial"/>
                <a:ea typeface="Arial"/>
                <a:cs typeface="Arial"/>
                <a:sym typeface="Arial"/>
              </a:rPr>
              <a:t>Online Sale in USA</a:t>
            </a:r>
            <a:endParaRPr b="0" i="0" sz="96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p20"/>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60" name="Google Shape;260;p20"/>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20"/>
          <p:cNvSpPr txBox="1"/>
          <p:nvPr/>
        </p:nvSpPr>
        <p:spPr>
          <a:xfrm>
            <a:off x="1087134" y="1430390"/>
            <a:ext cx="168006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Month Over Month Comparison of Sales Trend</a:t>
            </a:r>
            <a:endParaRPr b="1" i="0" sz="4800" u="none" cap="none" strike="noStrike">
              <a:solidFill>
                <a:srgbClr val="FF0000"/>
              </a:solidFill>
              <a:latin typeface="Arial"/>
              <a:ea typeface="Arial"/>
              <a:cs typeface="Arial"/>
              <a:sym typeface="Arial"/>
            </a:endParaRPr>
          </a:p>
        </p:txBody>
      </p:sp>
      <p:pic>
        <p:nvPicPr>
          <p:cNvPr id="262" name="Google Shape;262;p20"/>
          <p:cNvPicPr preferRelativeResize="0"/>
          <p:nvPr/>
        </p:nvPicPr>
        <p:blipFill rotWithShape="1">
          <a:blip r:embed="rId3">
            <a:alphaModFix/>
          </a:blip>
          <a:srcRect b="0" l="0" r="0" t="0"/>
          <a:stretch/>
        </p:blipFill>
        <p:spPr>
          <a:xfrm>
            <a:off x="1602596" y="2787975"/>
            <a:ext cx="15769756" cy="75117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2000"/>
          </a:blip>
          <a:stretch>
            <a:fillRect/>
          </a:stretch>
        </a:blipFill>
      </p:bgPr>
    </p:bg>
    <p:spTree>
      <p:nvGrpSpPr>
        <p:cNvPr id="266" name="Shape 266"/>
        <p:cNvGrpSpPr/>
        <p:nvPr/>
      </p:nvGrpSpPr>
      <p:grpSpPr>
        <a:xfrm>
          <a:off x="0" y="0"/>
          <a:ext cx="0" cy="0"/>
          <a:chOff x="0" y="0"/>
          <a:chExt cx="0" cy="0"/>
        </a:xfrm>
      </p:grpSpPr>
      <p:sp>
        <p:nvSpPr>
          <p:cNvPr id="267" name="Google Shape;267;p21"/>
          <p:cNvSpPr txBox="1"/>
          <p:nvPr>
            <p:ph type="ctrTitle"/>
          </p:nvPr>
        </p:nvSpPr>
        <p:spPr>
          <a:xfrm>
            <a:off x="483694" y="404037"/>
            <a:ext cx="9213199" cy="187913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11111"/>
              <a:buFont typeface="Calibri"/>
              <a:buNone/>
            </a:pPr>
            <a:r>
              <a:rPr b="1" lang="en-US"/>
              <a:t>Customer Analysis</a:t>
            </a:r>
            <a:endParaRPr b="1"/>
          </a:p>
        </p:txBody>
      </p:sp>
      <p:sp>
        <p:nvSpPr>
          <p:cNvPr id="268" name="Google Shape;268;p21"/>
          <p:cNvSpPr txBox="1"/>
          <p:nvPr>
            <p:ph idx="1" type="subTitle"/>
          </p:nvPr>
        </p:nvSpPr>
        <p:spPr>
          <a:xfrm>
            <a:off x="1583406" y="4170482"/>
            <a:ext cx="14257735" cy="4356830"/>
          </a:xfrm>
          <a:prstGeom prst="rect">
            <a:avLst/>
          </a:prstGeom>
          <a:noFill/>
          <a:ln>
            <a:noFill/>
          </a:ln>
        </p:spPr>
        <p:txBody>
          <a:bodyPr anchorCtr="0" anchor="t" bIns="45700" lIns="91425" spcFirstLastPara="1" rIns="91425" wrap="square" tIns="45700">
            <a:noAutofit/>
          </a:bodyPr>
          <a:lstStyle/>
          <a:p>
            <a:pPr indent="-522858" lvl="0" marL="522858" rtl="0" algn="l">
              <a:lnSpc>
                <a:spcPct val="90000"/>
              </a:lnSpc>
              <a:spcBef>
                <a:spcPts val="1559"/>
              </a:spcBef>
              <a:spcAft>
                <a:spcPts val="0"/>
              </a:spcAft>
              <a:buSzPts val="3742"/>
              <a:buFont typeface="Noto Sans Symbols"/>
              <a:buChar char="❑"/>
            </a:pPr>
            <a:r>
              <a:rPr b="1" lang="en-US" sz="4000"/>
              <a:t>Monthly Active Customers</a:t>
            </a:r>
            <a:endParaRPr/>
          </a:p>
          <a:p>
            <a:pPr indent="-285242" lvl="0" marL="522858" rtl="0" algn="l">
              <a:lnSpc>
                <a:spcPct val="90000"/>
              </a:lnSpc>
              <a:spcBef>
                <a:spcPts val="1559"/>
              </a:spcBef>
              <a:spcAft>
                <a:spcPts val="0"/>
              </a:spcAft>
              <a:buSzPts val="3742"/>
              <a:buFont typeface="Noto Sans Symbols"/>
              <a:buNone/>
            </a:pPr>
            <a:r>
              <a:t/>
            </a:r>
            <a:endParaRPr b="1" sz="4000"/>
          </a:p>
          <a:p>
            <a:pPr indent="-522858" lvl="0" marL="522858" rtl="0" algn="l">
              <a:lnSpc>
                <a:spcPct val="90000"/>
              </a:lnSpc>
              <a:spcBef>
                <a:spcPts val="1559"/>
              </a:spcBef>
              <a:spcAft>
                <a:spcPts val="0"/>
              </a:spcAft>
              <a:buSzPts val="3742"/>
              <a:buFont typeface="Noto Sans Symbols"/>
              <a:buChar char="❑"/>
            </a:pPr>
            <a:r>
              <a:rPr b="1" lang="en-US" sz="4000"/>
              <a:t>Monthly Retained Customer</a:t>
            </a:r>
            <a:endParaRPr/>
          </a:p>
          <a:p>
            <a:pPr indent="-285242" lvl="0" marL="522858" rtl="0" algn="l">
              <a:lnSpc>
                <a:spcPct val="90000"/>
              </a:lnSpc>
              <a:spcBef>
                <a:spcPts val="1559"/>
              </a:spcBef>
              <a:spcAft>
                <a:spcPts val="0"/>
              </a:spcAft>
              <a:buSzPts val="3742"/>
              <a:buFont typeface="Noto Sans Symbols"/>
              <a:buNone/>
            </a:pPr>
            <a:r>
              <a:t/>
            </a:r>
            <a:endParaRPr b="1" sz="4000"/>
          </a:p>
          <a:p>
            <a:pPr indent="-522858" lvl="0" marL="522858" rtl="0" algn="l">
              <a:lnSpc>
                <a:spcPct val="90000"/>
              </a:lnSpc>
              <a:spcBef>
                <a:spcPts val="1559"/>
              </a:spcBef>
              <a:spcAft>
                <a:spcPts val="0"/>
              </a:spcAft>
              <a:buSzPts val="3742"/>
              <a:buFont typeface="Noto Sans Symbols"/>
              <a:buChar char="❑"/>
            </a:pPr>
            <a:r>
              <a:rPr b="1" lang="en-US" sz="4000"/>
              <a:t>Monthly churned customer</a:t>
            </a:r>
            <a:endParaRPr b="1" sz="4000"/>
          </a:p>
          <a:p>
            <a:pPr indent="-285242" lvl="0" marL="522858" rtl="0" algn="l">
              <a:lnSpc>
                <a:spcPct val="90000"/>
              </a:lnSpc>
              <a:spcBef>
                <a:spcPts val="1559"/>
              </a:spcBef>
              <a:spcAft>
                <a:spcPts val="0"/>
              </a:spcAft>
              <a:buSzPts val="3742"/>
              <a:buFont typeface="Noto Sans Symbols"/>
              <a:buNone/>
            </a:pPr>
            <a:r>
              <a:t/>
            </a:r>
            <a:endParaRPr b="1" sz="4000"/>
          </a:p>
        </p:txBody>
      </p:sp>
      <p:sp>
        <p:nvSpPr>
          <p:cNvPr id="269" name="Google Shape;269;p21"/>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cxnSp>
        <p:nvCxnSpPr>
          <p:cNvPr id="270" name="Google Shape;270;p21"/>
          <p:cNvCxnSpPr/>
          <p:nvPr/>
        </p:nvCxnSpPr>
        <p:spPr>
          <a:xfrm>
            <a:off x="978195" y="2283174"/>
            <a:ext cx="8314661" cy="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74" name="Shape 274"/>
        <p:cNvGrpSpPr/>
        <p:nvPr/>
      </p:nvGrpSpPr>
      <p:grpSpPr>
        <a:xfrm>
          <a:off x="0" y="0"/>
          <a:ext cx="0" cy="0"/>
          <a:chOff x="0" y="0"/>
          <a:chExt cx="0" cy="0"/>
        </a:xfrm>
      </p:grpSpPr>
      <p:sp>
        <p:nvSpPr>
          <p:cNvPr id="275" name="Google Shape;275;p22"/>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276" name="Google Shape;276;p22"/>
          <p:cNvSpPr txBox="1"/>
          <p:nvPr/>
        </p:nvSpPr>
        <p:spPr>
          <a:xfrm>
            <a:off x="382773" y="505731"/>
            <a:ext cx="1680068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200" u="none" cap="none" strike="noStrike">
                <a:solidFill>
                  <a:srgbClr val="000000"/>
                </a:solidFill>
                <a:latin typeface="Arial"/>
                <a:ea typeface="Arial"/>
                <a:cs typeface="Arial"/>
                <a:sym typeface="Arial"/>
              </a:rPr>
              <a:t>Monthly Active Customers</a:t>
            </a:r>
            <a:endParaRPr/>
          </a:p>
        </p:txBody>
      </p:sp>
      <p:pic>
        <p:nvPicPr>
          <p:cNvPr id="277" name="Google Shape;277;p22"/>
          <p:cNvPicPr preferRelativeResize="0"/>
          <p:nvPr/>
        </p:nvPicPr>
        <p:blipFill rotWithShape="1">
          <a:blip r:embed="rId3">
            <a:alphaModFix/>
          </a:blip>
          <a:srcRect b="0" l="0" r="0" t="5914"/>
          <a:stretch/>
        </p:blipFill>
        <p:spPr>
          <a:xfrm>
            <a:off x="8293395" y="3232298"/>
            <a:ext cx="10397402" cy="7067403"/>
          </a:xfrm>
          <a:prstGeom prst="rect">
            <a:avLst/>
          </a:prstGeom>
          <a:noFill/>
          <a:ln>
            <a:noFill/>
          </a:ln>
        </p:spPr>
      </p:pic>
      <p:sp>
        <p:nvSpPr>
          <p:cNvPr id="278" name="Google Shape;278;p22"/>
          <p:cNvSpPr txBox="1"/>
          <p:nvPr/>
        </p:nvSpPr>
        <p:spPr>
          <a:xfrm>
            <a:off x="723015" y="2355135"/>
            <a:ext cx="18692036" cy="1754326"/>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3600"/>
              <a:buFont typeface="Noto Sans Symbols"/>
              <a:buChar char="❑"/>
            </a:pPr>
            <a:r>
              <a:rPr b="0" i="0" lang="en-US" sz="3600" u="none" cap="none" strike="noStrike">
                <a:solidFill>
                  <a:srgbClr val="000000"/>
                </a:solidFill>
                <a:latin typeface="Arial"/>
                <a:ea typeface="Arial"/>
                <a:cs typeface="Arial"/>
                <a:sym typeface="Arial"/>
              </a:rPr>
              <a:t>It is  a metric used to identify the number of unique customers who engage with their</a:t>
            </a:r>
            <a:endParaRPr b="0" i="0" sz="3600" u="none" cap="none" strike="noStrike">
              <a:solidFill>
                <a:srgbClr val="000000"/>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3600"/>
              <a:buFont typeface="Noto Sans Symbols"/>
              <a:buNone/>
            </a:pPr>
            <a:r>
              <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    business within last month</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82" name="Shape 282"/>
        <p:cNvGrpSpPr/>
        <p:nvPr/>
      </p:nvGrpSpPr>
      <p:grpSpPr>
        <a:xfrm>
          <a:off x="0" y="0"/>
          <a:ext cx="0" cy="0"/>
          <a:chOff x="0" y="0"/>
          <a:chExt cx="0" cy="0"/>
        </a:xfrm>
      </p:grpSpPr>
      <p:sp>
        <p:nvSpPr>
          <p:cNvPr id="283" name="Google Shape;283;p23"/>
          <p:cNvSpPr txBox="1"/>
          <p:nvPr>
            <p:ph type="ctrTitle"/>
          </p:nvPr>
        </p:nvSpPr>
        <p:spPr>
          <a:xfrm>
            <a:off x="728697" y="265266"/>
            <a:ext cx="4168602" cy="119944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sz="6600"/>
              <a:t>Churn Rate</a:t>
            </a:r>
            <a:endParaRPr/>
          </a:p>
        </p:txBody>
      </p:sp>
      <p:sp>
        <p:nvSpPr>
          <p:cNvPr id="284" name="Google Shape;284;p23"/>
          <p:cNvSpPr txBox="1"/>
          <p:nvPr>
            <p:ph idx="1" type="subTitle"/>
          </p:nvPr>
        </p:nvSpPr>
        <p:spPr>
          <a:xfrm>
            <a:off x="846864" y="1535927"/>
            <a:ext cx="18829106" cy="12908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559"/>
              </a:spcBef>
              <a:spcAft>
                <a:spcPts val="0"/>
              </a:spcAft>
              <a:buSzPts val="3742"/>
              <a:buNone/>
            </a:pPr>
            <a:r>
              <a:rPr lang="en-US" sz="2800"/>
              <a:t>Rate at which a customer stop doing business in period of time.  It refers to count of customers a business loses within period </a:t>
            </a:r>
            <a:endParaRPr/>
          </a:p>
          <a:p>
            <a:pPr indent="0" lvl="0" marL="0" rtl="0" algn="l">
              <a:lnSpc>
                <a:spcPct val="90000"/>
              </a:lnSpc>
              <a:spcBef>
                <a:spcPts val="1559"/>
              </a:spcBef>
              <a:spcAft>
                <a:spcPts val="0"/>
              </a:spcAft>
              <a:buSzPts val="3742"/>
              <a:buNone/>
            </a:pPr>
            <a:r>
              <a:rPr lang="en-US" sz="2800"/>
              <a:t>of time.</a:t>
            </a:r>
            <a:endParaRPr sz="2800"/>
          </a:p>
        </p:txBody>
      </p:sp>
      <p:sp>
        <p:nvSpPr>
          <p:cNvPr id="285" name="Google Shape;285;p23"/>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id="286" name="Google Shape;286;p23"/>
          <p:cNvPicPr preferRelativeResize="0"/>
          <p:nvPr/>
        </p:nvPicPr>
        <p:blipFill rotWithShape="1">
          <a:blip r:embed="rId3">
            <a:alphaModFix/>
          </a:blip>
          <a:srcRect b="0" l="0" r="0" t="5416"/>
          <a:stretch/>
        </p:blipFill>
        <p:spPr>
          <a:xfrm>
            <a:off x="10125307" y="5507665"/>
            <a:ext cx="8885006" cy="5164470"/>
          </a:xfrm>
          <a:prstGeom prst="rect">
            <a:avLst/>
          </a:prstGeom>
          <a:noFill/>
          <a:ln>
            <a:noFill/>
          </a:ln>
        </p:spPr>
      </p:pic>
      <p:sp>
        <p:nvSpPr>
          <p:cNvPr id="287" name="Google Shape;287;p23"/>
          <p:cNvSpPr/>
          <p:nvPr/>
        </p:nvSpPr>
        <p:spPr>
          <a:xfrm>
            <a:off x="15829979" y="3003557"/>
            <a:ext cx="2838450" cy="2209723"/>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Churn Rate</a:t>
            </a:r>
            <a:endParaRPr b="1" i="0" sz="2400" u="none" cap="none" strike="noStrike">
              <a:solidFill>
                <a:schemeClr val="dk1"/>
              </a:solidFill>
              <a:latin typeface="Arial"/>
              <a:ea typeface="Arial"/>
              <a:cs typeface="Arial"/>
              <a:sym typeface="Arial"/>
            </a:endParaRPr>
          </a:p>
        </p:txBody>
      </p:sp>
      <p:sp>
        <p:nvSpPr>
          <p:cNvPr id="288" name="Google Shape;288;p23"/>
          <p:cNvSpPr/>
          <p:nvPr/>
        </p:nvSpPr>
        <p:spPr>
          <a:xfrm>
            <a:off x="11049128" y="3018420"/>
            <a:ext cx="3518682" cy="219486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Cust at the beg. of period - Cust at the end of period</a:t>
            </a:r>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Cust at the end of period</a:t>
            </a:r>
            <a:endParaRPr/>
          </a:p>
        </p:txBody>
      </p:sp>
      <p:cxnSp>
        <p:nvCxnSpPr>
          <p:cNvPr id="289" name="Google Shape;289;p23"/>
          <p:cNvCxnSpPr/>
          <p:nvPr/>
        </p:nvCxnSpPr>
        <p:spPr>
          <a:xfrm>
            <a:off x="11319910" y="4371279"/>
            <a:ext cx="3019647" cy="0"/>
          </a:xfrm>
          <a:prstGeom prst="straightConnector1">
            <a:avLst/>
          </a:prstGeom>
          <a:noFill/>
          <a:ln cap="flat" cmpd="sng" w="9525">
            <a:solidFill>
              <a:srgbClr val="3E6EC2"/>
            </a:solidFill>
            <a:prstDash val="solid"/>
            <a:round/>
            <a:headEnd len="sm" w="sm" type="none"/>
            <a:tailEnd len="sm" w="sm" type="none"/>
          </a:ln>
        </p:spPr>
      </p:cxnSp>
      <p:sp>
        <p:nvSpPr>
          <p:cNvPr id="290" name="Google Shape;290;p23"/>
          <p:cNvSpPr/>
          <p:nvPr/>
        </p:nvSpPr>
        <p:spPr>
          <a:xfrm>
            <a:off x="15008700" y="3856929"/>
            <a:ext cx="555994" cy="514350"/>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6000" u="none" cap="none" strike="noStrike">
                <a:solidFill>
                  <a:schemeClr val="dk1"/>
                </a:solidFill>
                <a:latin typeface="Arial"/>
                <a:ea typeface="Arial"/>
                <a:cs typeface="Arial"/>
                <a:sym typeface="Arial"/>
              </a:rPr>
              <a:t>=</a:t>
            </a:r>
            <a:endParaRPr b="0" i="0" sz="6000" u="none" cap="none" strike="noStrike">
              <a:solidFill>
                <a:schemeClr val="dk1"/>
              </a:solidFill>
              <a:latin typeface="Arial"/>
              <a:ea typeface="Arial"/>
              <a:cs typeface="Arial"/>
              <a:sym typeface="Arial"/>
            </a:endParaRPr>
          </a:p>
        </p:txBody>
      </p:sp>
      <p:sp>
        <p:nvSpPr>
          <p:cNvPr id="291" name="Google Shape;291;p23"/>
          <p:cNvSpPr/>
          <p:nvPr/>
        </p:nvSpPr>
        <p:spPr>
          <a:xfrm>
            <a:off x="11049128" y="3018420"/>
            <a:ext cx="7619301" cy="2209723"/>
          </a:xfrm>
          <a:prstGeom prst="rect">
            <a:avLst/>
          </a:prstGeom>
          <a:solidFill>
            <a:schemeClr val="accent1">
              <a:alpha val="40000"/>
            </a:scheme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23"/>
          <p:cNvSpPr txBox="1"/>
          <p:nvPr/>
        </p:nvSpPr>
        <p:spPr>
          <a:xfrm>
            <a:off x="847492" y="7784927"/>
            <a:ext cx="8099613"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Your customers no longer see the value in ur product</a:t>
            </a:r>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 poor customer experience. </a:t>
            </a:r>
            <a:endParaRPr b="0" i="0" sz="2400" u="none" cap="none" strike="noStrike">
              <a:solidFill>
                <a:srgbClr val="000000"/>
              </a:solidFill>
              <a:latin typeface="Arial"/>
              <a:ea typeface="Arial"/>
              <a:cs typeface="Arial"/>
              <a:sym typeface="Arial"/>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Your users aren’t engaged enough</a:t>
            </a:r>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Customer needs are changed</a:t>
            </a:r>
            <a:endParaRPr b="0" i="0" sz="2400" u="none" cap="none" strike="noStrike">
              <a:solidFill>
                <a:srgbClr val="000000"/>
              </a:solidFill>
              <a:latin typeface="Arial"/>
              <a:ea typeface="Arial"/>
              <a:cs typeface="Arial"/>
              <a:sym typeface="Arial"/>
            </a:endParaRPr>
          </a:p>
        </p:txBody>
      </p:sp>
      <p:sp>
        <p:nvSpPr>
          <p:cNvPr id="293" name="Google Shape;293;p23"/>
          <p:cNvSpPr txBox="1"/>
          <p:nvPr/>
        </p:nvSpPr>
        <p:spPr>
          <a:xfrm>
            <a:off x="846863" y="6771005"/>
            <a:ext cx="682928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Reason Why Customer Churn</a:t>
            </a:r>
            <a:endParaRPr b="1" i="0" sz="3600" u="none" cap="none" strike="noStrike">
              <a:solidFill>
                <a:srgbClr val="000000"/>
              </a:solidFill>
              <a:latin typeface="Arial"/>
              <a:ea typeface="Arial"/>
              <a:cs typeface="Arial"/>
              <a:sym typeface="Arial"/>
            </a:endParaRPr>
          </a:p>
        </p:txBody>
      </p:sp>
      <p:pic>
        <p:nvPicPr>
          <p:cNvPr id="294" name="Google Shape;294;p23"/>
          <p:cNvPicPr preferRelativeResize="0"/>
          <p:nvPr/>
        </p:nvPicPr>
        <p:blipFill rotWithShape="1">
          <a:blip r:embed="rId4">
            <a:alphaModFix/>
          </a:blip>
          <a:srcRect b="0" l="20302" r="20519" t="0"/>
          <a:stretch/>
        </p:blipFill>
        <p:spPr>
          <a:xfrm>
            <a:off x="846864" y="2949420"/>
            <a:ext cx="7063759" cy="36377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298" name="Shape 298"/>
        <p:cNvGrpSpPr/>
        <p:nvPr/>
      </p:nvGrpSpPr>
      <p:grpSpPr>
        <a:xfrm>
          <a:off x="0" y="0"/>
          <a:ext cx="0" cy="0"/>
          <a:chOff x="0" y="0"/>
          <a:chExt cx="0" cy="0"/>
        </a:xfrm>
      </p:grpSpPr>
      <p:sp>
        <p:nvSpPr>
          <p:cNvPr id="299" name="Google Shape;299;p24"/>
          <p:cNvSpPr txBox="1"/>
          <p:nvPr>
            <p:ph type="ctrTitle"/>
          </p:nvPr>
        </p:nvSpPr>
        <p:spPr>
          <a:xfrm>
            <a:off x="240455" y="313355"/>
            <a:ext cx="5416705" cy="119944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sz="6000"/>
              <a:t>Retention Rate</a:t>
            </a:r>
            <a:endParaRPr b="1" sz="6000"/>
          </a:p>
        </p:txBody>
      </p:sp>
      <p:sp>
        <p:nvSpPr>
          <p:cNvPr id="300" name="Google Shape;300;p24"/>
          <p:cNvSpPr txBox="1"/>
          <p:nvPr>
            <p:ph idx="1" type="subTitle"/>
          </p:nvPr>
        </p:nvSpPr>
        <p:spPr>
          <a:xfrm>
            <a:off x="495636" y="1407962"/>
            <a:ext cx="18829106" cy="2581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559"/>
              </a:spcBef>
              <a:spcAft>
                <a:spcPts val="0"/>
              </a:spcAft>
              <a:buSzPts val="3742"/>
              <a:buNone/>
            </a:pPr>
            <a:r>
              <a:rPr lang="en-US" sz="2800"/>
              <a:t>A percentage of customers’ business retains over a period of time. A high retention rate logically  shows that a business has a</a:t>
            </a:r>
            <a:endParaRPr/>
          </a:p>
          <a:p>
            <a:pPr indent="0" lvl="0" marL="0" rtl="0" algn="l">
              <a:lnSpc>
                <a:spcPct val="90000"/>
              </a:lnSpc>
              <a:spcBef>
                <a:spcPts val="1559"/>
              </a:spcBef>
              <a:spcAft>
                <a:spcPts val="0"/>
              </a:spcAft>
              <a:buSzPts val="3742"/>
              <a:buNone/>
            </a:pPr>
            <a:r>
              <a:rPr lang="en-US" sz="2800"/>
              <a:t> low churn rate which is the best thing for business.</a:t>
            </a:r>
            <a:endParaRPr sz="2800"/>
          </a:p>
        </p:txBody>
      </p:sp>
      <p:sp>
        <p:nvSpPr>
          <p:cNvPr id="301" name="Google Shape;301;p24"/>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id="302" name="Google Shape;302;p24"/>
          <p:cNvPicPr preferRelativeResize="0"/>
          <p:nvPr/>
        </p:nvPicPr>
        <p:blipFill rotWithShape="1">
          <a:blip r:embed="rId3">
            <a:alphaModFix/>
          </a:blip>
          <a:srcRect b="0" l="0" r="22886" t="0"/>
          <a:stretch/>
        </p:blipFill>
        <p:spPr>
          <a:xfrm>
            <a:off x="10125307" y="2374206"/>
            <a:ext cx="8885006" cy="2799960"/>
          </a:xfrm>
          <a:prstGeom prst="rect">
            <a:avLst/>
          </a:prstGeom>
          <a:gradFill>
            <a:gsLst>
              <a:gs pos="0">
                <a:srgbClr val="92AAEA"/>
              </a:gs>
              <a:gs pos="86000">
                <a:srgbClr val="BDCAF0"/>
              </a:gs>
              <a:gs pos="100000">
                <a:srgbClr val="DEE4F7"/>
              </a:gs>
            </a:gsLst>
            <a:path path="circle">
              <a:fillToRect r="100%" t="100%"/>
            </a:path>
            <a:tileRect b="-100%" l="-100%"/>
          </a:gradFill>
          <a:ln cap="flat" cmpd="sng" w="9525">
            <a:solidFill>
              <a:schemeClr val="dk1"/>
            </a:solidFill>
            <a:prstDash val="solid"/>
            <a:round/>
            <a:headEnd len="sm" w="sm" type="none"/>
            <a:tailEnd len="sm" w="sm" type="none"/>
          </a:ln>
        </p:spPr>
      </p:pic>
      <p:pic>
        <p:nvPicPr>
          <p:cNvPr id="303" name="Google Shape;303;p24"/>
          <p:cNvPicPr preferRelativeResize="0"/>
          <p:nvPr/>
        </p:nvPicPr>
        <p:blipFill rotWithShape="1">
          <a:blip r:embed="rId4">
            <a:alphaModFix/>
          </a:blip>
          <a:srcRect b="0" l="0" r="0" t="3314"/>
          <a:stretch/>
        </p:blipFill>
        <p:spPr>
          <a:xfrm>
            <a:off x="10125307" y="5387043"/>
            <a:ext cx="8885006" cy="5306357"/>
          </a:xfrm>
          <a:prstGeom prst="rect">
            <a:avLst/>
          </a:prstGeom>
          <a:noFill/>
          <a:ln>
            <a:noFill/>
          </a:ln>
        </p:spPr>
      </p:pic>
      <p:sp>
        <p:nvSpPr>
          <p:cNvPr id="304" name="Google Shape;304;p24"/>
          <p:cNvSpPr txBox="1"/>
          <p:nvPr/>
        </p:nvSpPr>
        <p:spPr>
          <a:xfrm>
            <a:off x="495636" y="7011430"/>
            <a:ext cx="715644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Advantage of Retention Rate</a:t>
            </a:r>
            <a:endParaRPr b="1" i="0" sz="3600" u="none" cap="none" strike="noStrike">
              <a:solidFill>
                <a:srgbClr val="000000"/>
              </a:solidFill>
              <a:latin typeface="Arial"/>
              <a:ea typeface="Arial"/>
              <a:cs typeface="Arial"/>
              <a:sym typeface="Arial"/>
            </a:endParaRPr>
          </a:p>
        </p:txBody>
      </p:sp>
      <p:sp>
        <p:nvSpPr>
          <p:cNvPr id="305" name="Google Shape;305;p24"/>
          <p:cNvSpPr txBox="1"/>
          <p:nvPr/>
        </p:nvSpPr>
        <p:spPr>
          <a:xfrm>
            <a:off x="847493" y="7433535"/>
            <a:ext cx="8099613"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Deeper connections among staff</a:t>
            </a:r>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 Reducing the cost of customer acquisition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Building referrals and loyalty</a:t>
            </a:r>
            <a:endParaRPr/>
          </a:p>
          <a:p>
            <a:pPr indent="-133350" lvl="0" marL="28575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Support sustainable company growth</a:t>
            </a:r>
            <a:endParaRPr/>
          </a:p>
        </p:txBody>
      </p:sp>
      <p:pic>
        <p:nvPicPr>
          <p:cNvPr id="306" name="Google Shape;306;p24"/>
          <p:cNvPicPr preferRelativeResize="0"/>
          <p:nvPr/>
        </p:nvPicPr>
        <p:blipFill rotWithShape="1">
          <a:blip r:embed="rId5">
            <a:alphaModFix/>
          </a:blip>
          <a:srcRect b="0" l="0" r="0" t="0"/>
          <a:stretch/>
        </p:blipFill>
        <p:spPr>
          <a:xfrm>
            <a:off x="677372" y="2884124"/>
            <a:ext cx="7292897" cy="3300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p25"/>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312" name="Google Shape;312;p25"/>
          <p:cNvSpPr txBox="1"/>
          <p:nvPr/>
        </p:nvSpPr>
        <p:spPr>
          <a:xfrm>
            <a:off x="7010400" y="1409700"/>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3" name="Google Shape;313;p25"/>
          <p:cNvPicPr preferRelativeResize="0"/>
          <p:nvPr/>
        </p:nvPicPr>
        <p:blipFill rotWithShape="1">
          <a:blip r:embed="rId3">
            <a:alphaModFix/>
          </a:blip>
          <a:srcRect b="29934" l="0" r="0" t="0"/>
          <a:stretch/>
        </p:blipFill>
        <p:spPr>
          <a:xfrm>
            <a:off x="404035" y="3359172"/>
            <a:ext cx="9416859" cy="5377120"/>
          </a:xfrm>
          <a:prstGeom prst="rect">
            <a:avLst/>
          </a:prstGeom>
          <a:noFill/>
          <a:ln cap="flat" cmpd="sng" w="9525">
            <a:solidFill>
              <a:schemeClr val="dk1"/>
            </a:solidFill>
            <a:prstDash val="solid"/>
            <a:round/>
            <a:headEnd len="sm" w="sm" type="none"/>
            <a:tailEnd len="sm" w="sm" type="none"/>
          </a:ln>
        </p:spPr>
      </p:pic>
      <p:pic>
        <p:nvPicPr>
          <p:cNvPr id="314" name="Google Shape;314;p25"/>
          <p:cNvPicPr preferRelativeResize="0"/>
          <p:nvPr/>
        </p:nvPicPr>
        <p:blipFill rotWithShape="1">
          <a:blip r:embed="rId4">
            <a:alphaModFix/>
          </a:blip>
          <a:srcRect b="0" l="0" r="0" t="0"/>
          <a:stretch/>
        </p:blipFill>
        <p:spPr>
          <a:xfrm>
            <a:off x="9820894" y="4816512"/>
            <a:ext cx="8871142" cy="5377120"/>
          </a:xfrm>
          <a:prstGeom prst="rect">
            <a:avLst/>
          </a:prstGeom>
          <a:noFill/>
          <a:ln cap="flat" cmpd="sng" w="9525">
            <a:solidFill>
              <a:schemeClr val="dk1"/>
            </a:solidFill>
            <a:prstDash val="solid"/>
            <a:round/>
            <a:headEnd len="sm" w="sm" type="none"/>
            <a:tailEnd len="sm" w="sm" type="none"/>
          </a:ln>
        </p:spPr>
      </p:pic>
      <p:sp>
        <p:nvSpPr>
          <p:cNvPr id="315" name="Google Shape;315;p25"/>
          <p:cNvSpPr txBox="1"/>
          <p:nvPr/>
        </p:nvSpPr>
        <p:spPr>
          <a:xfrm>
            <a:off x="404036" y="701503"/>
            <a:ext cx="1596338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200" u="none" cap="none" strike="noStrike">
                <a:solidFill>
                  <a:srgbClr val="000000"/>
                </a:solidFill>
                <a:latin typeface="Arial"/>
                <a:ea typeface="Arial"/>
                <a:cs typeface="Arial"/>
                <a:sym typeface="Arial"/>
              </a:rPr>
              <a:t>Different Type of Customers Online</a:t>
            </a:r>
            <a:endParaRPr b="1" i="0" sz="7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19" name="Shape 319"/>
        <p:cNvGrpSpPr/>
        <p:nvPr/>
      </p:nvGrpSpPr>
      <p:grpSpPr>
        <a:xfrm>
          <a:off x="0" y="0"/>
          <a:ext cx="0" cy="0"/>
          <a:chOff x="0" y="0"/>
          <a:chExt cx="0" cy="0"/>
        </a:xfrm>
      </p:grpSpPr>
      <p:sp>
        <p:nvSpPr>
          <p:cNvPr id="320" name="Google Shape;320;p26"/>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200"/>
              <a:buNone/>
            </a:pPr>
            <a:fld id="{00000000-1234-1234-1234-123412341234}" type="slidenum">
              <a:rPr lang="en-US" sz="3200">
                <a:solidFill>
                  <a:schemeClr val="lt1"/>
                </a:solidFill>
              </a:rPr>
              <a:t>‹#›</a:t>
            </a:fld>
            <a:endParaRPr sz="3200">
              <a:solidFill>
                <a:schemeClr val="lt1"/>
              </a:solidFill>
            </a:endParaRPr>
          </a:p>
        </p:txBody>
      </p:sp>
      <p:sp>
        <p:nvSpPr>
          <p:cNvPr id="321" name="Google Shape;321;p26"/>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0" i="0" lang="en-US" sz="3200" u="none" cap="none" strike="noStrike">
                <a:solidFill>
                  <a:schemeClr val="lt1"/>
                </a:solidFill>
                <a:latin typeface="Calibri"/>
                <a:ea typeface="Calibri"/>
                <a:cs typeface="Calibri"/>
                <a:sym typeface="Calibri"/>
              </a:rPr>
              <a:t>‹#›</a:t>
            </a:fld>
            <a:endParaRPr b="0" i="0" sz="1870" u="none" cap="none" strike="noStrike">
              <a:solidFill>
                <a:schemeClr val="lt1"/>
              </a:solidFill>
              <a:latin typeface="Calibri"/>
              <a:ea typeface="Calibri"/>
              <a:cs typeface="Calibri"/>
              <a:sym typeface="Calibri"/>
            </a:endParaRPr>
          </a:p>
        </p:txBody>
      </p:sp>
      <p:sp>
        <p:nvSpPr>
          <p:cNvPr id="322" name="Google Shape;322;p26"/>
          <p:cNvSpPr txBox="1"/>
          <p:nvPr/>
        </p:nvSpPr>
        <p:spPr>
          <a:xfrm>
            <a:off x="765544" y="935665"/>
            <a:ext cx="1163201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600" u="none" cap="none" strike="noStrike">
                <a:solidFill>
                  <a:srgbClr val="000000"/>
                </a:solidFill>
                <a:latin typeface="Arial"/>
                <a:ea typeface="Arial"/>
                <a:cs typeface="Arial"/>
                <a:sym typeface="Arial"/>
              </a:rPr>
              <a:t>RFM Analysis</a:t>
            </a:r>
            <a:endParaRPr b="0" i="0" sz="9600" u="none" cap="none" strike="noStrike">
              <a:solidFill>
                <a:srgbClr val="000000"/>
              </a:solidFill>
              <a:latin typeface="Arial"/>
              <a:ea typeface="Arial"/>
              <a:cs typeface="Arial"/>
              <a:sym typeface="Arial"/>
            </a:endParaRPr>
          </a:p>
        </p:txBody>
      </p:sp>
      <p:pic>
        <p:nvPicPr>
          <p:cNvPr id="323" name="Google Shape;323;p26"/>
          <p:cNvPicPr preferRelativeResize="0"/>
          <p:nvPr/>
        </p:nvPicPr>
        <p:blipFill rotWithShape="1">
          <a:blip r:embed="rId3">
            <a:alphaModFix/>
          </a:blip>
          <a:srcRect b="0" l="0" r="0" t="0"/>
          <a:stretch/>
        </p:blipFill>
        <p:spPr>
          <a:xfrm>
            <a:off x="10303930" y="3394846"/>
            <a:ext cx="8706383" cy="7248225"/>
          </a:xfrm>
          <a:prstGeom prst="rect">
            <a:avLst/>
          </a:prstGeom>
          <a:noFill/>
          <a:ln>
            <a:noFill/>
          </a:ln>
        </p:spPr>
      </p:pic>
      <p:sp>
        <p:nvSpPr>
          <p:cNvPr id="324" name="Google Shape;324;p26"/>
          <p:cNvSpPr/>
          <p:nvPr/>
        </p:nvSpPr>
        <p:spPr>
          <a:xfrm>
            <a:off x="372361" y="4464414"/>
            <a:ext cx="9037011" cy="2554545"/>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It is a market analysis tool used to identify a company’s best customers by measuring and analyzing their spending habits.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28" name="Shape 328"/>
        <p:cNvGrpSpPr/>
        <p:nvPr/>
      </p:nvGrpSpPr>
      <p:grpSpPr>
        <a:xfrm>
          <a:off x="0" y="0"/>
          <a:ext cx="0" cy="0"/>
          <a:chOff x="0" y="0"/>
          <a:chExt cx="0" cy="0"/>
        </a:xfrm>
      </p:grpSpPr>
      <p:sp>
        <p:nvSpPr>
          <p:cNvPr id="329" name="Google Shape;329;p27"/>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330" name="Google Shape;330;p27"/>
          <p:cNvSpPr/>
          <p:nvPr/>
        </p:nvSpPr>
        <p:spPr>
          <a:xfrm>
            <a:off x="456660" y="1705332"/>
            <a:ext cx="1222642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5400" u="none" cap="none" strike="noStrike">
                <a:solidFill>
                  <a:srgbClr val="000000"/>
                </a:solidFill>
                <a:latin typeface="Arial"/>
                <a:ea typeface="Arial"/>
                <a:cs typeface="Arial"/>
                <a:sym typeface="Arial"/>
              </a:rPr>
              <a:t>Recency-Frequency-Monetary(RFM) </a:t>
            </a:r>
            <a:endParaRPr b="1" i="0" sz="5400" u="none" cap="none" strike="noStrike">
              <a:solidFill>
                <a:srgbClr val="000000"/>
              </a:solidFill>
              <a:latin typeface="Arial"/>
              <a:ea typeface="Arial"/>
              <a:cs typeface="Arial"/>
              <a:sym typeface="Arial"/>
            </a:endParaRPr>
          </a:p>
        </p:txBody>
      </p:sp>
      <p:pic>
        <p:nvPicPr>
          <p:cNvPr id="331" name="Google Shape;331;p27"/>
          <p:cNvPicPr preferRelativeResize="0"/>
          <p:nvPr/>
        </p:nvPicPr>
        <p:blipFill rotWithShape="1">
          <a:blip r:embed="rId3">
            <a:alphaModFix/>
          </a:blip>
          <a:srcRect b="0" l="0" r="0" t="0"/>
          <a:stretch/>
        </p:blipFill>
        <p:spPr>
          <a:xfrm>
            <a:off x="10706101" y="3733800"/>
            <a:ext cx="8304212" cy="6959600"/>
          </a:xfrm>
          <a:prstGeom prst="rect">
            <a:avLst/>
          </a:prstGeom>
          <a:noFill/>
          <a:ln>
            <a:noFill/>
          </a:ln>
        </p:spPr>
      </p:pic>
      <p:sp>
        <p:nvSpPr>
          <p:cNvPr id="332" name="Google Shape;332;p27"/>
          <p:cNvSpPr txBox="1"/>
          <p:nvPr/>
        </p:nvSpPr>
        <p:spPr>
          <a:xfrm>
            <a:off x="456660" y="3403501"/>
            <a:ext cx="10458990" cy="7725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Recency</a:t>
            </a:r>
            <a:r>
              <a:rPr b="0" i="0" lang="en-US" sz="4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It is calculated by taking the most recent date that the customer has made a purchase.</a:t>
            </a:r>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Frequency</a:t>
            </a:r>
            <a:r>
              <a:rPr b="1" i="0" lang="en-US" sz="3200" u="none" cap="none" strike="noStrike">
                <a:solidFill>
                  <a:srgbClr val="00000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 Number of transactions performed by every customer.</a:t>
            </a:r>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Monetary</a:t>
            </a:r>
            <a:endParaRPr b="1"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Total money spent by every customer in the store.</a:t>
            </a:r>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37" name="Shape 337"/>
        <p:cNvGrpSpPr/>
        <p:nvPr/>
      </p:nvGrpSpPr>
      <p:grpSpPr>
        <a:xfrm>
          <a:off x="0" y="0"/>
          <a:ext cx="0" cy="0"/>
          <a:chOff x="0" y="0"/>
          <a:chExt cx="0" cy="0"/>
        </a:xfrm>
      </p:grpSpPr>
      <p:sp>
        <p:nvSpPr>
          <p:cNvPr id="338" name="Google Shape;338;p28"/>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339" name="Google Shape;339;p28"/>
          <p:cNvSpPr txBox="1"/>
          <p:nvPr/>
        </p:nvSpPr>
        <p:spPr>
          <a:xfrm>
            <a:off x="1555668" y="1415482"/>
            <a:ext cx="1216364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chemeClr val="dk1"/>
                </a:solidFill>
                <a:latin typeface="Arial"/>
                <a:ea typeface="Arial"/>
                <a:cs typeface="Arial"/>
                <a:sym typeface="Arial"/>
              </a:rPr>
              <a:t>RFM= RECENCY &amp; FREQUENCY &amp; MONETARY</a:t>
            </a:r>
            <a:endParaRPr b="1" i="0" sz="4000" u="none" cap="none" strike="noStrike">
              <a:solidFill>
                <a:schemeClr val="dk1"/>
              </a:solidFill>
              <a:latin typeface="Arial"/>
              <a:ea typeface="Arial"/>
              <a:cs typeface="Arial"/>
              <a:sym typeface="Arial"/>
            </a:endParaRPr>
          </a:p>
        </p:txBody>
      </p:sp>
      <p:sp>
        <p:nvSpPr>
          <p:cNvPr id="340" name="Google Shape;340;p28"/>
          <p:cNvSpPr/>
          <p:nvPr/>
        </p:nvSpPr>
        <p:spPr>
          <a:xfrm>
            <a:off x="1371822" y="4019043"/>
            <a:ext cx="16687578" cy="477053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 </a:t>
            </a:r>
            <a:r>
              <a:rPr b="0" i="0" lang="en-US" sz="3200" u="none" cap="none" strike="noStrike">
                <a:solidFill>
                  <a:srgbClr val="000000"/>
                </a:solidFill>
                <a:latin typeface="Arial"/>
                <a:ea typeface="Arial"/>
                <a:cs typeface="Arial"/>
                <a:sym typeface="Arial"/>
              </a:rPr>
              <a:t>RFM scores are calculated to know the purchase behavior of any customer.</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Each customer is ranked in each of these categories generally on scales of 1 to 5 (the higher the number the better the result)</a:t>
            </a:r>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The higher the rank the more likely they will do business again</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Courier New"/>
              <a:buChar char="o"/>
            </a:pPr>
            <a:r>
              <a:rPr b="0" i="0" lang="en-US" sz="2800" u="none" cap="none" strike="noStrike">
                <a:solidFill>
                  <a:srgbClr val="000000"/>
                </a:solidFill>
                <a:latin typeface="Arial"/>
                <a:ea typeface="Arial"/>
                <a:cs typeface="Arial"/>
                <a:sym typeface="Arial"/>
              </a:rPr>
              <a:t>1 is the </a:t>
            </a:r>
            <a:r>
              <a:rPr b="1" i="0" lang="en-US" sz="2800" u="none" cap="none" strike="noStrike">
                <a:solidFill>
                  <a:srgbClr val="000000"/>
                </a:solidFill>
                <a:latin typeface="Arial"/>
                <a:ea typeface="Arial"/>
                <a:cs typeface="Arial"/>
                <a:sym typeface="Arial"/>
              </a:rPr>
              <a:t>least important. </a:t>
            </a:r>
            <a:endParaRPr b="1" i="0" sz="2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Courier New"/>
              <a:buChar char="o"/>
            </a:pPr>
            <a:r>
              <a:rPr b="0" i="0" lang="en-US" sz="2800" u="none" cap="none" strike="noStrike">
                <a:solidFill>
                  <a:srgbClr val="000000"/>
                </a:solidFill>
                <a:latin typeface="Arial"/>
                <a:ea typeface="Arial"/>
                <a:cs typeface="Arial"/>
                <a:sym typeface="Arial"/>
              </a:rPr>
              <a:t>3 is the </a:t>
            </a:r>
            <a:r>
              <a:rPr b="1" i="0" lang="en-US" sz="2800" u="none" cap="none" strike="noStrike">
                <a:solidFill>
                  <a:srgbClr val="000000"/>
                </a:solidFill>
                <a:latin typeface="Arial"/>
                <a:ea typeface="Arial"/>
                <a:cs typeface="Arial"/>
                <a:sym typeface="Arial"/>
              </a:rPr>
              <a:t>intermediate</a:t>
            </a:r>
            <a:endParaRPr/>
          </a:p>
          <a:p>
            <a:pPr indent="-457200" lvl="0" marL="457200" marR="0" rtl="0" algn="l">
              <a:lnSpc>
                <a:spcPct val="100000"/>
              </a:lnSpc>
              <a:spcBef>
                <a:spcPts val="0"/>
              </a:spcBef>
              <a:spcAft>
                <a:spcPts val="0"/>
              </a:spcAft>
              <a:buClr>
                <a:srgbClr val="000000"/>
              </a:buClr>
              <a:buSzPts val="2800"/>
              <a:buFont typeface="Courier New"/>
              <a:buChar char="o"/>
            </a:pPr>
            <a:r>
              <a:rPr b="0" i="0" lang="en-US" sz="2800" u="none" cap="none" strike="noStrike">
                <a:solidFill>
                  <a:srgbClr val="000000"/>
                </a:solidFill>
                <a:latin typeface="Arial"/>
                <a:ea typeface="Arial"/>
                <a:cs typeface="Arial"/>
                <a:sym typeface="Arial"/>
              </a:rPr>
              <a:t>5 is the </a:t>
            </a:r>
            <a:r>
              <a:rPr b="1" i="0" lang="en-US" sz="2800" u="none" cap="none" strike="noStrike">
                <a:solidFill>
                  <a:srgbClr val="000000"/>
                </a:solidFill>
                <a:latin typeface="Arial"/>
                <a:ea typeface="Arial"/>
                <a:cs typeface="Arial"/>
                <a:sym typeface="Arial"/>
              </a:rPr>
              <a:t>most important </a:t>
            </a:r>
            <a:r>
              <a:rPr b="0" i="0" lang="en-US" sz="2800" u="none" cap="none" strike="noStrike">
                <a:solidFill>
                  <a:srgbClr val="000000"/>
                </a:solidFill>
                <a:latin typeface="Arial"/>
                <a:ea typeface="Arial"/>
                <a:cs typeface="Arial"/>
                <a:sym typeface="Arial"/>
              </a:rPr>
              <a:t>one</a:t>
            </a:r>
            <a:r>
              <a:rPr b="1" i="0" lang="en-US" sz="2800" u="none" cap="none" strike="noStrike">
                <a:solidFill>
                  <a:srgbClr val="000000"/>
                </a:solidFill>
                <a:latin typeface="Arial"/>
                <a:ea typeface="Arial"/>
                <a:cs typeface="Arial"/>
                <a:sym typeface="Arial"/>
              </a:rPr>
              <a:t>. </a:t>
            </a:r>
            <a:endParaRPr b="1" i="0" sz="2800" u="none" cap="none" strike="noStrike">
              <a:solidFill>
                <a:srgbClr val="000000"/>
              </a:solidFill>
              <a:latin typeface="Arial"/>
              <a:ea typeface="Arial"/>
              <a:cs typeface="Arial"/>
              <a:sym typeface="Arial"/>
            </a:endParaRPr>
          </a:p>
        </p:txBody>
      </p:sp>
      <p:sp>
        <p:nvSpPr>
          <p:cNvPr id="341" name="Google Shape;341;p28"/>
          <p:cNvSpPr txBox="1"/>
          <p:nvPr/>
        </p:nvSpPr>
        <p:spPr>
          <a:xfrm>
            <a:off x="1371822" y="2598609"/>
            <a:ext cx="6124355"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6600" u="none" cap="none" strike="noStrike">
                <a:solidFill>
                  <a:srgbClr val="000000"/>
                </a:solidFill>
                <a:latin typeface="Arial"/>
                <a:ea typeface="Arial"/>
                <a:cs typeface="Arial"/>
                <a:sym typeface="Arial"/>
              </a:rPr>
              <a:t>RFM Scoring</a:t>
            </a:r>
            <a:endParaRPr b="0" i="0" sz="66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45" name="Shape 345"/>
        <p:cNvGrpSpPr/>
        <p:nvPr/>
      </p:nvGrpSpPr>
      <p:grpSpPr>
        <a:xfrm>
          <a:off x="0" y="0"/>
          <a:ext cx="0" cy="0"/>
          <a:chOff x="0" y="0"/>
          <a:chExt cx="0" cy="0"/>
        </a:xfrm>
      </p:grpSpPr>
      <p:pic>
        <p:nvPicPr>
          <p:cNvPr id="346" name="Google Shape;346;p29"/>
          <p:cNvPicPr preferRelativeResize="0"/>
          <p:nvPr/>
        </p:nvPicPr>
        <p:blipFill rotWithShape="1">
          <a:blip r:embed="rId3">
            <a:alphaModFix/>
          </a:blip>
          <a:srcRect b="0" l="0" r="0" t="0"/>
          <a:stretch/>
        </p:blipFill>
        <p:spPr>
          <a:xfrm>
            <a:off x="956930" y="3854451"/>
            <a:ext cx="16374140" cy="6445250"/>
          </a:xfrm>
          <a:prstGeom prst="rect">
            <a:avLst/>
          </a:prstGeom>
          <a:noFill/>
          <a:ln>
            <a:noFill/>
          </a:ln>
        </p:spPr>
      </p:pic>
      <p:sp>
        <p:nvSpPr>
          <p:cNvPr id="347" name="Google Shape;347;p29"/>
          <p:cNvSpPr txBox="1"/>
          <p:nvPr/>
        </p:nvSpPr>
        <p:spPr>
          <a:xfrm>
            <a:off x="956931" y="956931"/>
            <a:ext cx="1220617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Distribution of the RFM quantities</a:t>
            </a:r>
            <a:endParaRPr b="1" i="0" sz="4800" u="none" cap="none" strike="noStrike">
              <a:solidFill>
                <a:srgbClr val="000000"/>
              </a:solidFill>
              <a:latin typeface="Arial"/>
              <a:ea typeface="Arial"/>
              <a:cs typeface="Arial"/>
              <a:sym typeface="Arial"/>
            </a:endParaRPr>
          </a:p>
        </p:txBody>
      </p:sp>
      <p:sp>
        <p:nvSpPr>
          <p:cNvPr id="348" name="Google Shape;348;p29"/>
          <p:cNvSpPr txBox="1"/>
          <p:nvPr/>
        </p:nvSpPr>
        <p:spPr>
          <a:xfrm>
            <a:off x="956930" y="2741150"/>
            <a:ext cx="15395943" cy="954107"/>
          </a:xfrm>
          <a:prstGeom prst="rect">
            <a:avLst/>
          </a:prstGeom>
          <a:gradFill>
            <a:gsLst>
              <a:gs pos="0">
                <a:srgbClr val="67708C"/>
              </a:gs>
              <a:gs pos="50000">
                <a:srgbClr val="95A3CA"/>
              </a:gs>
              <a:gs pos="100000">
                <a:srgbClr val="B3C3F3"/>
              </a:gs>
            </a:gsLst>
            <a:lin ang="8100000" scaled="0"/>
          </a:gra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In the below plot, we can see that the 2 quantities have a skewed data distribution. The peak of frequency and monetary values is very close to 0, whereas peak of recency is around 280.</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17" name="Shape 117"/>
        <p:cNvGrpSpPr/>
        <p:nvPr/>
      </p:nvGrpSpPr>
      <p:grpSpPr>
        <a:xfrm>
          <a:off x="0" y="0"/>
          <a:ext cx="0" cy="0"/>
          <a:chOff x="0" y="0"/>
          <a:chExt cx="0" cy="0"/>
        </a:xfrm>
      </p:grpSpPr>
      <p:sp>
        <p:nvSpPr>
          <p:cNvPr id="118" name="Google Shape;118;p3"/>
          <p:cNvSpPr txBox="1"/>
          <p:nvPr>
            <p:ph type="ctrTitle"/>
          </p:nvPr>
        </p:nvSpPr>
        <p:spPr>
          <a:xfrm>
            <a:off x="277326" y="578495"/>
            <a:ext cx="8471820" cy="1569356"/>
          </a:xfrm>
          <a:prstGeom prst="rect">
            <a:avLst/>
          </a:prstGeom>
          <a:gradFill>
            <a:gsLst>
              <a:gs pos="0">
                <a:srgbClr val="BBD6EE"/>
              </a:gs>
              <a:gs pos="46000">
                <a:srgbClr val="629FD6"/>
              </a:gs>
              <a:gs pos="100000">
                <a:srgbClr val="255D91"/>
              </a:gs>
            </a:gsLst>
            <a:path path="circle">
              <a:fillToRect b="50%" l="50%" r="50%" t="50%"/>
            </a:path>
            <a:tileRect/>
          </a:grad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lang="en-US"/>
              <a:t>Table of Content</a:t>
            </a:r>
            <a:endParaRPr/>
          </a:p>
        </p:txBody>
      </p:sp>
      <p:sp>
        <p:nvSpPr>
          <p:cNvPr id="119" name="Google Shape;119;p3"/>
          <p:cNvSpPr txBox="1"/>
          <p:nvPr>
            <p:ph idx="1" type="subTitle"/>
          </p:nvPr>
        </p:nvSpPr>
        <p:spPr>
          <a:xfrm>
            <a:off x="983907" y="3185037"/>
            <a:ext cx="11776200" cy="6125100"/>
          </a:xfrm>
          <a:prstGeom prst="rect">
            <a:avLst/>
          </a:prstGeom>
          <a:gradFill>
            <a:gsLst>
              <a:gs pos="0">
                <a:srgbClr val="92AAEA"/>
              </a:gs>
              <a:gs pos="86000">
                <a:srgbClr val="BDCAF0"/>
              </a:gs>
              <a:gs pos="100000">
                <a:srgbClr val="DEE4F7"/>
              </a:gs>
            </a:gsLst>
            <a:path path="circle">
              <a:fillToRect r="100%" t="100%"/>
            </a:path>
            <a:tileRect b="-100%" l="-100%"/>
          </a:gradFill>
          <a:ln>
            <a:noFill/>
          </a:ln>
        </p:spPr>
        <p:txBody>
          <a:bodyPr anchorCtr="0" anchor="t" bIns="45700" lIns="91425" spcFirstLastPara="1" rIns="91425" wrap="square" tIns="45700">
            <a:normAutofit fontScale="77500" lnSpcReduction="20000"/>
          </a:bodyPr>
          <a:lstStyle/>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3"/>
              </a:rPr>
              <a:t>Introduction</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4"/>
              </a:rPr>
              <a:t>Exploratory Data Analysis</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5"/>
              </a:rPr>
              <a:t>Correlation</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6"/>
              </a:rPr>
              <a:t>Overall Sales Trend (Month over Month)</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7"/>
              </a:rPr>
              <a:t>Customer Analysis</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8"/>
              </a:rPr>
              <a:t>Recency -Frequency-Monetary Analysis (RFM)</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9"/>
              </a:rPr>
              <a:t>Customer Life Time Value  (LTV)</a:t>
            </a:r>
            <a:endParaRPr/>
          </a:p>
          <a:p>
            <a:pPr indent="-469395" lvl="0" marL="522858" rtl="0" algn="l">
              <a:lnSpc>
                <a:spcPct val="90000"/>
              </a:lnSpc>
              <a:spcBef>
                <a:spcPts val="1559"/>
              </a:spcBef>
              <a:spcAft>
                <a:spcPts val="0"/>
              </a:spcAft>
              <a:buSzPct val="100026"/>
              <a:buFont typeface="Noto Sans Symbols"/>
              <a:buChar char="❖"/>
            </a:pPr>
            <a:r>
              <a:rPr b="1" lang="en-US" u="sng">
                <a:solidFill>
                  <a:schemeClr val="hlink"/>
                </a:solidFill>
                <a:hlinkClick action="ppaction://hlinksldjump" r:id="rId10"/>
              </a:rPr>
              <a:t>Recommendations</a:t>
            </a:r>
            <a:endParaRPr b="1"/>
          </a:p>
          <a:p>
            <a:pPr indent="-469395" lvl="0" marL="522858" rtl="0" algn="l">
              <a:lnSpc>
                <a:spcPct val="90000"/>
              </a:lnSpc>
              <a:spcBef>
                <a:spcPts val="1559"/>
              </a:spcBef>
              <a:spcAft>
                <a:spcPts val="0"/>
              </a:spcAft>
              <a:buSzPct val="100026"/>
              <a:buChar char="❖"/>
            </a:pPr>
            <a:r>
              <a:rPr b="1" lang="en-US" u="sng">
                <a:solidFill>
                  <a:schemeClr val="hlink"/>
                </a:solidFill>
                <a:hlinkClick action="ppaction://hlinksldjump" r:id="rId11"/>
              </a:rPr>
              <a:t>R File Code Here</a:t>
            </a:r>
            <a:endParaRPr b="1"/>
          </a:p>
          <a:p>
            <a:pPr indent="-285242" lvl="0" marL="522858" rtl="0" algn="l">
              <a:lnSpc>
                <a:spcPct val="90000"/>
              </a:lnSpc>
              <a:spcBef>
                <a:spcPts val="1559"/>
              </a:spcBef>
              <a:spcAft>
                <a:spcPts val="0"/>
              </a:spcAft>
              <a:buSzPct val="100026"/>
              <a:buFont typeface="Noto Sans Symbols"/>
              <a:buNone/>
            </a:pPr>
            <a:r>
              <a:t/>
            </a:r>
            <a:endParaRPr b="1"/>
          </a:p>
          <a:p>
            <a:pPr indent="-285242" lvl="0" marL="522858" rtl="0" algn="l">
              <a:lnSpc>
                <a:spcPct val="90000"/>
              </a:lnSpc>
              <a:spcBef>
                <a:spcPts val="1559"/>
              </a:spcBef>
              <a:spcAft>
                <a:spcPts val="0"/>
              </a:spcAft>
              <a:buSzPct val="100026"/>
              <a:buFont typeface="Noto Sans Symbols"/>
              <a:buNone/>
            </a:pPr>
            <a:r>
              <a:t/>
            </a:r>
            <a:endParaRPr b="1"/>
          </a:p>
          <a:p>
            <a:pPr indent="-285242" lvl="0" marL="522858" rtl="0" algn="l">
              <a:lnSpc>
                <a:spcPct val="90000"/>
              </a:lnSpc>
              <a:spcBef>
                <a:spcPts val="1559"/>
              </a:spcBef>
              <a:spcAft>
                <a:spcPts val="0"/>
              </a:spcAft>
              <a:buSzPct val="100026"/>
              <a:buFont typeface="Noto Sans Symbols"/>
              <a:buNone/>
            </a:pPr>
            <a:r>
              <a:t/>
            </a:r>
            <a:endParaRPr b="1"/>
          </a:p>
        </p:txBody>
      </p:sp>
      <p:sp>
        <p:nvSpPr>
          <p:cNvPr id="120" name="Google Shape;120;p3"/>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52" name="Shape 352"/>
        <p:cNvGrpSpPr/>
        <p:nvPr/>
      </p:nvGrpSpPr>
      <p:grpSpPr>
        <a:xfrm>
          <a:off x="0" y="0"/>
          <a:ext cx="0" cy="0"/>
          <a:chOff x="0" y="0"/>
          <a:chExt cx="0" cy="0"/>
        </a:xfrm>
      </p:grpSpPr>
      <p:sp>
        <p:nvSpPr>
          <p:cNvPr id="353" name="Google Shape;353;p30"/>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354" name="Google Shape;354;p30"/>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5" name="Google Shape;355;p30"/>
          <p:cNvSpPr txBox="1"/>
          <p:nvPr/>
        </p:nvSpPr>
        <p:spPr>
          <a:xfrm>
            <a:off x="1097542" y="1072854"/>
            <a:ext cx="1061129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Pie chart for Customer Segments</a:t>
            </a:r>
            <a:endParaRPr/>
          </a:p>
        </p:txBody>
      </p:sp>
      <p:pic>
        <p:nvPicPr>
          <p:cNvPr id="356" name="Google Shape;356;p30"/>
          <p:cNvPicPr preferRelativeResize="0"/>
          <p:nvPr/>
        </p:nvPicPr>
        <p:blipFill rotWithShape="1">
          <a:blip r:embed="rId3">
            <a:alphaModFix/>
          </a:blip>
          <a:srcRect b="19546" l="11274" r="10497" t="3047"/>
          <a:stretch/>
        </p:blipFill>
        <p:spPr>
          <a:xfrm>
            <a:off x="6403189" y="2752966"/>
            <a:ext cx="12287608" cy="7125469"/>
          </a:xfrm>
          <a:prstGeom prst="rect">
            <a:avLst/>
          </a:prstGeom>
          <a:noFill/>
          <a:ln cap="flat" cmpd="sng" w="9525">
            <a:solidFill>
              <a:schemeClr val="dk1"/>
            </a:solidFill>
            <a:prstDash val="solid"/>
            <a:round/>
            <a:headEnd len="sm" w="sm" type="none"/>
            <a:tailEnd len="sm" w="sm" type="none"/>
          </a:ln>
        </p:spPr>
      </p:pic>
      <p:sp>
        <p:nvSpPr>
          <p:cNvPr id="357" name="Google Shape;357;p30"/>
          <p:cNvSpPr txBox="1"/>
          <p:nvPr/>
        </p:nvSpPr>
        <p:spPr>
          <a:xfrm>
            <a:off x="1719001" y="3912756"/>
            <a:ext cx="4848446" cy="55092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Loyalist</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potential loyalist</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Promising</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Hesitant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Need Attention</a:t>
            </a:r>
            <a:endParaRPr/>
          </a:p>
          <a:p>
            <a:pPr indent="-254000" lvl="0" marL="457200" marR="0" rtl="0" algn="l">
              <a:lnSpc>
                <a:spcPct val="100000"/>
              </a:lnSpc>
              <a:spcBef>
                <a:spcPts val="0"/>
              </a:spcBef>
              <a:spcAft>
                <a:spcPts val="0"/>
              </a:spcAft>
              <a:buClr>
                <a:srgbClr val="000000"/>
              </a:buClr>
              <a:buSzPts val="3200"/>
              <a:buFont typeface="Noto Sans Symbols"/>
              <a:buNone/>
            </a:pPr>
            <a:r>
              <a:t/>
            </a:r>
            <a:endParaRPr b="0" i="0" sz="32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0" i="0" lang="en-US" sz="3200" u="none" cap="none" strike="noStrike">
                <a:solidFill>
                  <a:srgbClr val="000000"/>
                </a:solidFill>
                <a:latin typeface="Arial"/>
                <a:ea typeface="Arial"/>
                <a:cs typeface="Arial"/>
                <a:sym typeface="Arial"/>
              </a:rPr>
              <a:t>Detractors</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61" name="Shape 361"/>
        <p:cNvGrpSpPr/>
        <p:nvPr/>
      </p:nvGrpSpPr>
      <p:grpSpPr>
        <a:xfrm>
          <a:off x="0" y="0"/>
          <a:ext cx="0" cy="0"/>
          <a:chOff x="0" y="0"/>
          <a:chExt cx="0" cy="0"/>
        </a:xfrm>
      </p:grpSpPr>
      <p:sp>
        <p:nvSpPr>
          <p:cNvPr id="362" name="Google Shape;362;p31"/>
          <p:cNvSpPr txBox="1"/>
          <p:nvPr>
            <p:ph type="ctrTitle"/>
          </p:nvPr>
        </p:nvSpPr>
        <p:spPr>
          <a:xfrm>
            <a:off x="330200" y="1235444"/>
            <a:ext cx="8636000" cy="139624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sz="6000"/>
              <a:t>Benefits of RFM Analyses</a:t>
            </a:r>
            <a:endParaRPr b="1" sz="6000"/>
          </a:p>
        </p:txBody>
      </p:sp>
      <p:sp>
        <p:nvSpPr>
          <p:cNvPr id="363" name="Google Shape;363;p31"/>
          <p:cNvSpPr txBox="1"/>
          <p:nvPr>
            <p:ph idx="1" type="subTitle"/>
          </p:nvPr>
        </p:nvSpPr>
        <p:spPr>
          <a:xfrm>
            <a:off x="860391" y="3809146"/>
            <a:ext cx="9091684" cy="4292864"/>
          </a:xfrm>
          <a:prstGeom prst="rect">
            <a:avLst/>
          </a:prstGeom>
          <a:noFill/>
          <a:ln>
            <a:noFill/>
          </a:ln>
        </p:spPr>
        <p:txBody>
          <a:bodyPr anchorCtr="0" anchor="t" bIns="45700" lIns="91425" spcFirstLastPara="1" rIns="91425" wrap="square" tIns="45700">
            <a:noAutofit/>
          </a:bodyPr>
          <a:lstStyle/>
          <a:p>
            <a:pPr indent="-522858" lvl="0" marL="522858" rtl="0" algn="l">
              <a:lnSpc>
                <a:spcPct val="90000"/>
              </a:lnSpc>
              <a:spcBef>
                <a:spcPts val="1559"/>
              </a:spcBef>
              <a:spcAft>
                <a:spcPts val="0"/>
              </a:spcAft>
              <a:buSzPts val="3742"/>
              <a:buFont typeface="Noto Sans Symbols"/>
              <a:buChar char="❑"/>
            </a:pPr>
            <a:r>
              <a:rPr b="1" lang="en-US" sz="2800"/>
              <a:t>Increase your revenue by targeting specific segments</a:t>
            </a:r>
            <a:endParaRPr/>
          </a:p>
          <a:p>
            <a:pPr indent="-285242" lvl="0" marL="522858" rtl="0" algn="l">
              <a:lnSpc>
                <a:spcPct val="90000"/>
              </a:lnSpc>
              <a:spcBef>
                <a:spcPts val="1559"/>
              </a:spcBef>
              <a:spcAft>
                <a:spcPts val="0"/>
              </a:spcAft>
              <a:buSzPts val="3742"/>
              <a:buFont typeface="Noto Sans Symbols"/>
              <a:buNone/>
            </a:pPr>
            <a:r>
              <a:t/>
            </a:r>
            <a:endParaRPr b="1" sz="2800"/>
          </a:p>
          <a:p>
            <a:pPr indent="-522858" lvl="0" marL="522858" rtl="0" algn="l">
              <a:lnSpc>
                <a:spcPct val="90000"/>
              </a:lnSpc>
              <a:spcBef>
                <a:spcPts val="1559"/>
              </a:spcBef>
              <a:spcAft>
                <a:spcPts val="0"/>
              </a:spcAft>
              <a:buSzPts val="3742"/>
              <a:buFont typeface="Noto Sans Symbols"/>
              <a:buChar char="❑"/>
            </a:pPr>
            <a:r>
              <a:rPr b="1" lang="en-US" sz="2800"/>
              <a:t>Bring back old customers</a:t>
            </a:r>
            <a:endParaRPr/>
          </a:p>
          <a:p>
            <a:pPr indent="-285242" lvl="0" marL="522858" rtl="0" algn="l">
              <a:lnSpc>
                <a:spcPct val="90000"/>
              </a:lnSpc>
              <a:spcBef>
                <a:spcPts val="1559"/>
              </a:spcBef>
              <a:spcAft>
                <a:spcPts val="0"/>
              </a:spcAft>
              <a:buSzPts val="3742"/>
              <a:buFont typeface="Noto Sans Symbols"/>
              <a:buNone/>
            </a:pPr>
            <a:r>
              <a:t/>
            </a:r>
            <a:endParaRPr b="1" sz="2800"/>
          </a:p>
          <a:p>
            <a:pPr indent="-522858" lvl="0" marL="522858" rtl="0" algn="l">
              <a:lnSpc>
                <a:spcPct val="90000"/>
              </a:lnSpc>
              <a:spcBef>
                <a:spcPts val="1559"/>
              </a:spcBef>
              <a:spcAft>
                <a:spcPts val="0"/>
              </a:spcAft>
              <a:buSzPts val="3742"/>
              <a:buFont typeface="Noto Sans Symbols"/>
              <a:buChar char="❑"/>
            </a:pPr>
            <a:r>
              <a:rPr b="1" lang="en-US" sz="2800"/>
              <a:t>Increase your customer lifetime value (LTV)</a:t>
            </a:r>
            <a:endParaRPr/>
          </a:p>
          <a:p>
            <a:pPr indent="0" lvl="0" marL="0" rtl="0" algn="l">
              <a:lnSpc>
                <a:spcPct val="90000"/>
              </a:lnSpc>
              <a:spcBef>
                <a:spcPts val="1559"/>
              </a:spcBef>
              <a:spcAft>
                <a:spcPts val="0"/>
              </a:spcAft>
              <a:buSzPts val="3742"/>
              <a:buNone/>
            </a:pPr>
            <a:r>
              <a:t/>
            </a:r>
            <a:endParaRPr b="1" sz="2800"/>
          </a:p>
          <a:p>
            <a:pPr indent="-522858" lvl="0" marL="522858" rtl="0" algn="l">
              <a:lnSpc>
                <a:spcPct val="90000"/>
              </a:lnSpc>
              <a:spcBef>
                <a:spcPts val="1559"/>
              </a:spcBef>
              <a:spcAft>
                <a:spcPts val="0"/>
              </a:spcAft>
              <a:buSzPts val="3742"/>
              <a:buFont typeface="Noto Sans Symbols"/>
              <a:buChar char="❑"/>
            </a:pPr>
            <a:r>
              <a:rPr b="1" lang="en-US" sz="2800"/>
              <a:t>Tell you about churned customers</a:t>
            </a:r>
            <a:endParaRPr/>
          </a:p>
        </p:txBody>
      </p:sp>
      <p:sp>
        <p:nvSpPr>
          <p:cNvPr id="364" name="Google Shape;364;p31"/>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id="365" name="Google Shape;365;p31"/>
          <p:cNvPicPr preferRelativeResize="0"/>
          <p:nvPr/>
        </p:nvPicPr>
        <p:blipFill rotWithShape="1">
          <a:blip r:embed="rId3">
            <a:alphaModFix/>
          </a:blip>
          <a:srcRect b="0" l="0" r="0" t="0"/>
          <a:stretch/>
        </p:blipFill>
        <p:spPr>
          <a:xfrm>
            <a:off x="9763790" y="3809146"/>
            <a:ext cx="9036973" cy="61020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69" name="Shape 369"/>
        <p:cNvGrpSpPr/>
        <p:nvPr/>
      </p:nvGrpSpPr>
      <p:grpSpPr>
        <a:xfrm>
          <a:off x="0" y="0"/>
          <a:ext cx="0" cy="0"/>
          <a:chOff x="0" y="0"/>
          <a:chExt cx="0" cy="0"/>
        </a:xfrm>
      </p:grpSpPr>
      <p:sp>
        <p:nvSpPr>
          <p:cNvPr id="370" name="Google Shape;370;p32"/>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371" name="Google Shape;371;p32"/>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32"/>
          <p:cNvSpPr txBox="1"/>
          <p:nvPr/>
        </p:nvSpPr>
        <p:spPr>
          <a:xfrm>
            <a:off x="442581" y="542021"/>
            <a:ext cx="1061129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Customer Life Time Value</a:t>
            </a:r>
            <a:endParaRPr b="1" i="0" sz="4800" u="none" cap="none" strike="noStrike">
              <a:solidFill>
                <a:srgbClr val="000000"/>
              </a:solidFill>
              <a:latin typeface="Arial"/>
              <a:ea typeface="Arial"/>
              <a:cs typeface="Arial"/>
              <a:sym typeface="Arial"/>
            </a:endParaRPr>
          </a:p>
        </p:txBody>
      </p:sp>
      <p:pic>
        <p:nvPicPr>
          <p:cNvPr id="373" name="Google Shape;373;p32"/>
          <p:cNvPicPr preferRelativeResize="0"/>
          <p:nvPr/>
        </p:nvPicPr>
        <p:blipFill rotWithShape="1">
          <a:blip r:embed="rId3">
            <a:alphaModFix/>
          </a:blip>
          <a:srcRect b="9427" l="6065" r="7538" t="14025"/>
          <a:stretch/>
        </p:blipFill>
        <p:spPr>
          <a:xfrm>
            <a:off x="10368384" y="3351821"/>
            <a:ext cx="8058151" cy="5619808"/>
          </a:xfrm>
          <a:prstGeom prst="rect">
            <a:avLst/>
          </a:prstGeom>
          <a:noFill/>
          <a:ln>
            <a:noFill/>
          </a:ln>
        </p:spPr>
      </p:pic>
      <p:sp>
        <p:nvSpPr>
          <p:cNvPr id="374" name="Google Shape;374;p32"/>
          <p:cNvSpPr txBox="1"/>
          <p:nvPr/>
        </p:nvSpPr>
        <p:spPr>
          <a:xfrm>
            <a:off x="1109330" y="5486400"/>
            <a:ext cx="7953153" cy="34163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Keep close tabs on your social media channels.</a:t>
            </a:r>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Personalize the customer experience</a:t>
            </a:r>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Implement a loyalty or rewards program</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Improving Audience Targeting</a:t>
            </a:r>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Identifying Points of Frustration</a:t>
            </a:r>
            <a:endParaRPr b="0" i="0" sz="2400" u="none" cap="none" strike="noStrike">
              <a:solidFill>
                <a:srgbClr val="000000"/>
              </a:solidFill>
              <a:latin typeface="Arial"/>
              <a:ea typeface="Arial"/>
              <a:cs typeface="Arial"/>
              <a:sym typeface="Arial"/>
            </a:endParaRPr>
          </a:p>
        </p:txBody>
      </p:sp>
      <p:sp>
        <p:nvSpPr>
          <p:cNvPr id="375" name="Google Shape;375;p32"/>
          <p:cNvSpPr txBox="1"/>
          <p:nvPr/>
        </p:nvSpPr>
        <p:spPr>
          <a:xfrm>
            <a:off x="442581" y="4314402"/>
            <a:ext cx="8282319" cy="769441"/>
          </a:xfrm>
          <a:prstGeom prst="rect">
            <a:avLst/>
          </a:prstGeom>
          <a:solidFill>
            <a:schemeClr val="accent1">
              <a:alpha val="69803"/>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Importance of calculating LTV</a:t>
            </a:r>
            <a:endParaRPr b="1" i="0" sz="4400" u="none" cap="none" strike="noStrike">
              <a:solidFill>
                <a:srgbClr val="000000"/>
              </a:solidFill>
              <a:latin typeface="Arial"/>
              <a:ea typeface="Arial"/>
              <a:cs typeface="Arial"/>
              <a:sym typeface="Arial"/>
            </a:endParaRPr>
          </a:p>
        </p:txBody>
      </p:sp>
      <p:sp>
        <p:nvSpPr>
          <p:cNvPr id="376" name="Google Shape;376;p32"/>
          <p:cNvSpPr txBox="1"/>
          <p:nvPr/>
        </p:nvSpPr>
        <p:spPr>
          <a:xfrm>
            <a:off x="967230" y="2157597"/>
            <a:ext cx="17158825" cy="119422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It is a metric that indicates the total revenue a business can reasonably expect from a single customer account throughout the business relationship.</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80" name="Shape 380"/>
        <p:cNvGrpSpPr/>
        <p:nvPr/>
      </p:nvGrpSpPr>
      <p:grpSpPr>
        <a:xfrm>
          <a:off x="0" y="0"/>
          <a:ext cx="0" cy="0"/>
          <a:chOff x="0" y="0"/>
          <a:chExt cx="0" cy="0"/>
        </a:xfrm>
      </p:grpSpPr>
      <p:sp>
        <p:nvSpPr>
          <p:cNvPr id="381" name="Google Shape;381;p33"/>
          <p:cNvSpPr txBox="1"/>
          <p:nvPr>
            <p:ph type="ctrTitle"/>
          </p:nvPr>
        </p:nvSpPr>
        <p:spPr>
          <a:xfrm>
            <a:off x="-1" y="821325"/>
            <a:ext cx="6464595" cy="186144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a:t>Average LTV</a:t>
            </a:r>
            <a:endParaRPr b="1"/>
          </a:p>
        </p:txBody>
      </p:sp>
      <p:sp>
        <p:nvSpPr>
          <p:cNvPr id="382" name="Google Shape;382;p33"/>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id="383" name="Google Shape;383;p33"/>
          <p:cNvPicPr preferRelativeResize="0"/>
          <p:nvPr/>
        </p:nvPicPr>
        <p:blipFill rotWithShape="1">
          <a:blip r:embed="rId3">
            <a:alphaModFix/>
          </a:blip>
          <a:srcRect b="0" l="0" r="0" t="5873"/>
          <a:stretch/>
        </p:blipFill>
        <p:spPr>
          <a:xfrm>
            <a:off x="7715250" y="2971800"/>
            <a:ext cx="10895013" cy="65202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87" name="Shape 387"/>
        <p:cNvGrpSpPr/>
        <p:nvPr/>
      </p:nvGrpSpPr>
      <p:grpSpPr>
        <a:xfrm>
          <a:off x="0" y="0"/>
          <a:ext cx="0" cy="0"/>
          <a:chOff x="0" y="0"/>
          <a:chExt cx="0" cy="0"/>
        </a:xfrm>
      </p:grpSpPr>
      <p:sp>
        <p:nvSpPr>
          <p:cNvPr id="388" name="Google Shape;388;p34"/>
          <p:cNvSpPr txBox="1"/>
          <p:nvPr>
            <p:ph type="ctrTitle"/>
          </p:nvPr>
        </p:nvSpPr>
        <p:spPr>
          <a:xfrm>
            <a:off x="318889" y="370677"/>
            <a:ext cx="9697947" cy="156935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a:t>Recommendations</a:t>
            </a:r>
            <a:endParaRPr b="1"/>
          </a:p>
        </p:txBody>
      </p:sp>
      <p:sp>
        <p:nvSpPr>
          <p:cNvPr id="389" name="Google Shape;389;p34"/>
          <p:cNvSpPr txBox="1"/>
          <p:nvPr>
            <p:ph idx="1" type="subTitle"/>
          </p:nvPr>
        </p:nvSpPr>
        <p:spPr>
          <a:xfrm>
            <a:off x="1981434" y="2549880"/>
            <a:ext cx="14257735" cy="7625198"/>
          </a:xfrm>
          <a:prstGeom prst="rect">
            <a:avLst/>
          </a:prstGeom>
          <a:noFill/>
          <a:ln>
            <a:noFill/>
          </a:ln>
        </p:spPr>
        <p:txBody>
          <a:bodyPr anchorCtr="0" anchor="t" bIns="45700" lIns="91425" spcFirstLastPara="1" rIns="91425" wrap="square" tIns="45700">
            <a:normAutofit/>
          </a:bodyPr>
          <a:lstStyle/>
          <a:p>
            <a:pPr indent="-522858" lvl="0" marL="522858" rtl="0" algn="l">
              <a:lnSpc>
                <a:spcPct val="90000"/>
              </a:lnSpc>
              <a:spcBef>
                <a:spcPts val="1559"/>
              </a:spcBef>
              <a:spcAft>
                <a:spcPts val="0"/>
              </a:spcAft>
              <a:buSzPts val="3742"/>
              <a:buFont typeface="Noto Sans Symbols"/>
              <a:buChar char="❑"/>
            </a:pPr>
            <a:r>
              <a:rPr lang="en-US" sz="3200"/>
              <a:t>Our most of the orders are cancelled due to some reasons which we can see in EDA. Company has to find out that what is the reason behind it. Otherwise in less time company orders will be dead.</a:t>
            </a:r>
            <a:endParaRPr/>
          </a:p>
          <a:p>
            <a:pPr indent="-285242" lvl="0" marL="522858" rtl="0" algn="l">
              <a:lnSpc>
                <a:spcPct val="90000"/>
              </a:lnSpc>
              <a:spcBef>
                <a:spcPts val="1559"/>
              </a:spcBef>
              <a:spcAft>
                <a:spcPts val="0"/>
              </a:spcAft>
              <a:buSzPts val="3742"/>
              <a:buFont typeface="Noto Sans Symbols"/>
              <a:buNone/>
            </a:pPr>
            <a:r>
              <a:t/>
            </a:r>
            <a:endParaRPr sz="3200"/>
          </a:p>
          <a:p>
            <a:pPr indent="-522858" lvl="0" marL="522858" rtl="0" algn="l">
              <a:lnSpc>
                <a:spcPct val="90000"/>
              </a:lnSpc>
              <a:spcBef>
                <a:spcPts val="1559"/>
              </a:spcBef>
              <a:spcAft>
                <a:spcPts val="0"/>
              </a:spcAft>
              <a:buSzPts val="3742"/>
              <a:buFont typeface="Noto Sans Symbols"/>
              <a:buChar char="❑"/>
            </a:pPr>
            <a:r>
              <a:rPr lang="en-US" sz="3200"/>
              <a:t>Secondly I suggest that company should work on Customers  who Need Attention because in RFM analysis, we came to know that 18% of customers are those who Need Attention. If some strategies are not implemented  to them, chances are that they will become detractors in less time.</a:t>
            </a:r>
            <a:endParaRPr/>
          </a:p>
          <a:p>
            <a:pPr indent="-285242" lvl="0" marL="522858" rtl="0" algn="l">
              <a:lnSpc>
                <a:spcPct val="90000"/>
              </a:lnSpc>
              <a:spcBef>
                <a:spcPts val="1559"/>
              </a:spcBef>
              <a:spcAft>
                <a:spcPts val="0"/>
              </a:spcAft>
              <a:buSzPts val="3742"/>
              <a:buFont typeface="Noto Sans Symbols"/>
              <a:buNone/>
            </a:pPr>
            <a:r>
              <a:t/>
            </a:r>
            <a:endParaRPr sz="3200"/>
          </a:p>
          <a:p>
            <a:pPr indent="-522858" lvl="0" marL="522858" rtl="0" algn="l">
              <a:lnSpc>
                <a:spcPct val="90000"/>
              </a:lnSpc>
              <a:spcBef>
                <a:spcPts val="1559"/>
              </a:spcBef>
              <a:spcAft>
                <a:spcPts val="0"/>
              </a:spcAft>
              <a:buSzPts val="3742"/>
              <a:buFont typeface="Noto Sans Symbols"/>
              <a:buChar char="❑"/>
            </a:pPr>
            <a:r>
              <a:rPr lang="en-US" sz="3200"/>
              <a:t>Also we know that most of the times our churn rate is very high  compare to retention rate and that is the dangerous sign to loss of revenue because more customers are leaving your business means more Cost of Acquisition of customer needed to get new customers to your business.</a:t>
            </a:r>
            <a:endParaRPr/>
          </a:p>
          <a:p>
            <a:pPr indent="-285242" lvl="0" marL="522858" rtl="0" algn="l">
              <a:lnSpc>
                <a:spcPct val="90000"/>
              </a:lnSpc>
              <a:spcBef>
                <a:spcPts val="1559"/>
              </a:spcBef>
              <a:spcAft>
                <a:spcPts val="0"/>
              </a:spcAft>
              <a:buSzPts val="3742"/>
              <a:buFont typeface="Noto Sans Symbols"/>
              <a:buNone/>
            </a:pPr>
            <a:r>
              <a:t/>
            </a:r>
            <a:endParaRPr sz="3200"/>
          </a:p>
          <a:p>
            <a:pPr indent="-285242" lvl="0" marL="522858" rtl="0" algn="l">
              <a:lnSpc>
                <a:spcPct val="90000"/>
              </a:lnSpc>
              <a:spcBef>
                <a:spcPts val="1559"/>
              </a:spcBef>
              <a:spcAft>
                <a:spcPts val="0"/>
              </a:spcAft>
              <a:buSzPts val="3742"/>
              <a:buFont typeface="Noto Sans Symbols"/>
              <a:buNone/>
            </a:pPr>
            <a:r>
              <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393" name="Shape 393"/>
        <p:cNvGrpSpPr/>
        <p:nvPr/>
      </p:nvGrpSpPr>
      <p:grpSpPr>
        <a:xfrm>
          <a:off x="0" y="0"/>
          <a:ext cx="0" cy="0"/>
          <a:chOff x="0" y="0"/>
          <a:chExt cx="0" cy="0"/>
        </a:xfrm>
      </p:grpSpPr>
      <p:sp>
        <p:nvSpPr>
          <p:cNvPr id="394" name="Google Shape;394;g18537a1888e_3_8"/>
          <p:cNvSpPr txBox="1"/>
          <p:nvPr>
            <p:ph type="ctrTitle"/>
          </p:nvPr>
        </p:nvSpPr>
        <p:spPr>
          <a:xfrm>
            <a:off x="318897" y="370675"/>
            <a:ext cx="7323000" cy="1569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9355"/>
              <a:buFont typeface="Calibri"/>
              <a:buNone/>
            </a:pPr>
            <a:r>
              <a:rPr b="1" lang="en-US"/>
              <a:t>R_Script File </a:t>
            </a:r>
            <a:endParaRPr b="1"/>
          </a:p>
        </p:txBody>
      </p:sp>
      <p:pic>
        <p:nvPicPr>
          <p:cNvPr id="395" name="Google Shape;395;g18537a1888e_3_8">
            <a:hlinkClick r:id="rId3"/>
          </p:cNvPr>
          <p:cNvPicPr preferRelativeResize="0"/>
          <p:nvPr/>
        </p:nvPicPr>
        <p:blipFill>
          <a:blip r:embed="rId4">
            <a:alphaModFix/>
          </a:blip>
          <a:stretch>
            <a:fillRect/>
          </a:stretch>
        </p:blipFill>
        <p:spPr>
          <a:xfrm>
            <a:off x="8452000" y="2552700"/>
            <a:ext cx="10126425" cy="5442775"/>
          </a:xfrm>
          <a:prstGeom prst="rect">
            <a:avLst/>
          </a:prstGeom>
          <a:noFill/>
          <a:ln>
            <a:noFill/>
          </a:ln>
        </p:spPr>
      </p:pic>
      <p:sp>
        <p:nvSpPr>
          <p:cNvPr id="396" name="Google Shape;396;g18537a1888e_3_8"/>
          <p:cNvSpPr/>
          <p:nvPr/>
        </p:nvSpPr>
        <p:spPr>
          <a:xfrm>
            <a:off x="318900" y="3672475"/>
            <a:ext cx="6999300" cy="4563600"/>
          </a:xfrm>
          <a:prstGeom prst="stripedRightArrow">
            <a:avLst>
              <a:gd fmla="val 50000" name="adj1"/>
              <a:gd fmla="val 50000" name="adj2"/>
            </a:avLst>
          </a:prstGeom>
          <a:gradFill>
            <a:gsLst>
              <a:gs pos="0">
                <a:srgbClr val="90BBE3"/>
              </a:gs>
              <a:gs pos="100000">
                <a:srgbClr val="397AB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300">
                <a:solidFill>
                  <a:schemeClr val="dk1"/>
                </a:solidFill>
                <a:latin typeface="Calibri"/>
                <a:ea typeface="Calibri"/>
                <a:cs typeface="Calibri"/>
                <a:sym typeface="Calibri"/>
              </a:rPr>
              <a:t>Click here To get Code</a:t>
            </a:r>
            <a:endParaRPr b="1" sz="43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400" name="Shape 400"/>
        <p:cNvGrpSpPr/>
        <p:nvPr/>
      </p:nvGrpSpPr>
      <p:grpSpPr>
        <a:xfrm>
          <a:off x="0" y="0"/>
          <a:ext cx="0" cy="0"/>
          <a:chOff x="0" y="0"/>
          <a:chExt cx="0" cy="0"/>
        </a:xfrm>
      </p:grpSpPr>
      <p:sp>
        <p:nvSpPr>
          <p:cNvPr id="401" name="Google Shape;401;p35"/>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descr="Text, letter&#10;&#10;Description automatically generated" id="402" name="Google Shape;402;p35"/>
          <p:cNvPicPr preferRelativeResize="0"/>
          <p:nvPr/>
        </p:nvPicPr>
        <p:blipFill rotWithShape="1">
          <a:blip r:embed="rId3">
            <a:alphaModFix/>
          </a:blip>
          <a:srcRect b="0" l="0" r="0" t="0"/>
          <a:stretch/>
        </p:blipFill>
        <p:spPr>
          <a:xfrm>
            <a:off x="0" y="-14812"/>
            <a:ext cx="19182556" cy="107091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4"/>
          <p:cNvSpPr txBox="1"/>
          <p:nvPr>
            <p:ph idx="1" type="subTitle"/>
          </p:nvPr>
        </p:nvSpPr>
        <p:spPr>
          <a:xfrm>
            <a:off x="1227222" y="2574756"/>
            <a:ext cx="19010312" cy="896085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Order id: </a:t>
            </a:r>
            <a:r>
              <a:rPr lang="en-US" sz="4000">
                <a:solidFill>
                  <a:schemeClr val="dk1"/>
                </a:solidFill>
                <a:latin typeface="Roboto Mono"/>
                <a:ea typeface="Roboto Mono"/>
                <a:cs typeface="Roboto Mono"/>
                <a:sym typeface="Roboto Mono"/>
              </a:rPr>
              <a:t>it contains the id of the orders placed</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Order date: </a:t>
            </a:r>
            <a:r>
              <a:rPr lang="en-US" sz="4000">
                <a:solidFill>
                  <a:schemeClr val="dk1"/>
                </a:solidFill>
                <a:latin typeface="Roboto Mono"/>
                <a:ea typeface="Roboto Mono"/>
                <a:cs typeface="Roboto Mono"/>
                <a:sym typeface="Roboto Mono"/>
              </a:rPr>
              <a:t>it consist of ordered date</a:t>
            </a:r>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Status:</a:t>
            </a:r>
            <a:r>
              <a:rPr lang="en-US" sz="4000">
                <a:solidFill>
                  <a:schemeClr val="dk1"/>
                </a:solidFill>
                <a:latin typeface="Roboto Mono"/>
                <a:ea typeface="Roboto Mono"/>
                <a:cs typeface="Roboto Mono"/>
                <a:sym typeface="Roboto Mono"/>
              </a:rPr>
              <a:t> It contain the order info. like order delivered or received or cancelled</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Item id</a:t>
            </a:r>
            <a:r>
              <a:rPr lang="en-US" sz="4000">
                <a:solidFill>
                  <a:schemeClr val="dk1"/>
                </a:solidFill>
                <a:latin typeface="Roboto Mono"/>
                <a:ea typeface="Roboto Mono"/>
                <a:cs typeface="Roboto Mono"/>
                <a:sym typeface="Roboto Mono"/>
              </a:rPr>
              <a:t>: it consist of item ids</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quantity ordered</a:t>
            </a:r>
            <a:r>
              <a:rPr lang="en-US" sz="4000">
                <a:solidFill>
                  <a:schemeClr val="dk1"/>
                </a:solidFill>
                <a:latin typeface="Roboto Mono"/>
                <a:ea typeface="Roboto Mono"/>
                <a:cs typeface="Roboto Mono"/>
                <a:sym typeface="Roboto Mono"/>
              </a:rPr>
              <a:t>: the number of items ordered</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price </a:t>
            </a:r>
            <a:r>
              <a:rPr lang="en-US" sz="4000">
                <a:solidFill>
                  <a:schemeClr val="dk1"/>
                </a:solidFill>
                <a:latin typeface="Roboto Mono"/>
                <a:ea typeface="Roboto Mono"/>
                <a:cs typeface="Roboto Mono"/>
                <a:sym typeface="Roboto Mono"/>
              </a:rPr>
              <a:t>: the unit price of the item </a:t>
            </a:r>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Discount amount</a:t>
            </a:r>
            <a:r>
              <a:rPr lang="en-US" sz="4000">
                <a:solidFill>
                  <a:schemeClr val="dk1"/>
                </a:solidFill>
                <a:latin typeface="Roboto Mono"/>
                <a:ea typeface="Roboto Mono"/>
                <a:cs typeface="Roboto Mono"/>
                <a:sym typeface="Roboto Mono"/>
              </a:rPr>
              <a:t>:  contains discount amount given</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Category</a:t>
            </a:r>
            <a:r>
              <a:rPr lang="en-US" sz="4000">
                <a:solidFill>
                  <a:schemeClr val="dk1"/>
                </a:solidFill>
                <a:latin typeface="Roboto Mono"/>
                <a:ea typeface="Roboto Mono"/>
                <a:cs typeface="Roboto Mono"/>
                <a:sym typeface="Roboto Mono"/>
              </a:rPr>
              <a:t>: consist of items category like appliances ,fashions, mobiles, etc.</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Customer Since</a:t>
            </a:r>
            <a:r>
              <a:rPr lang="en-US" sz="4000">
                <a:solidFill>
                  <a:schemeClr val="dk1"/>
                </a:solidFill>
                <a:latin typeface="Roboto Mono"/>
                <a:ea typeface="Roboto Mono"/>
                <a:cs typeface="Roboto Mono"/>
                <a:sym typeface="Roboto Mono"/>
              </a:rPr>
              <a:t>: the date at which customer is with your organization</a:t>
            </a:r>
            <a:endParaRPr sz="40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4000">
                <a:solidFill>
                  <a:schemeClr val="dk1"/>
                </a:solidFill>
                <a:latin typeface="Roboto Mono"/>
                <a:ea typeface="Roboto Mono"/>
                <a:cs typeface="Roboto Mono"/>
                <a:sym typeface="Roboto Mono"/>
              </a:rPr>
              <a:t>Phone No. </a:t>
            </a:r>
            <a:r>
              <a:rPr lang="en-US" sz="4000">
                <a:solidFill>
                  <a:schemeClr val="dk1"/>
                </a:solidFill>
                <a:latin typeface="Roboto Mono"/>
                <a:ea typeface="Roboto Mono"/>
                <a:cs typeface="Roboto Mono"/>
                <a:sym typeface="Roboto Mono"/>
              </a:rPr>
              <a:t>the phone number of the customer</a:t>
            </a:r>
            <a:endParaRPr sz="4000">
              <a:solidFill>
                <a:schemeClr val="dk1"/>
              </a:solidFill>
              <a:latin typeface="Roboto Mono"/>
              <a:ea typeface="Roboto Mono"/>
              <a:cs typeface="Roboto Mono"/>
              <a:sym typeface="Roboto Mono"/>
            </a:endParaRPr>
          </a:p>
        </p:txBody>
      </p:sp>
      <p:sp>
        <p:nvSpPr>
          <p:cNvPr id="126" name="Google Shape;126;p4"/>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27" name="Google Shape;127;p4"/>
          <p:cNvSpPr txBox="1"/>
          <p:nvPr/>
        </p:nvSpPr>
        <p:spPr>
          <a:xfrm>
            <a:off x="312821" y="505327"/>
            <a:ext cx="8855242"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800" u="none" cap="none" strike="noStrike">
                <a:solidFill>
                  <a:schemeClr val="dk1"/>
                </a:solidFill>
                <a:latin typeface="Arial"/>
                <a:ea typeface="Arial"/>
                <a:cs typeface="Arial"/>
                <a:sym typeface="Arial"/>
              </a:rPr>
              <a:t>Data Attributes</a:t>
            </a:r>
            <a:endParaRPr b="0" i="0" sz="8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5"/>
          <p:cNvSpPr txBox="1"/>
          <p:nvPr>
            <p:ph idx="1" type="subTitle"/>
          </p:nvPr>
        </p:nvSpPr>
        <p:spPr>
          <a:xfrm>
            <a:off x="1086060" y="1574202"/>
            <a:ext cx="19010400" cy="10693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None/>
            </a:pPr>
            <a:r>
              <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Payment method</a:t>
            </a:r>
            <a:r>
              <a:rPr lang="en-US" sz="3800">
                <a:solidFill>
                  <a:schemeClr val="dk1"/>
                </a:solidFill>
                <a:latin typeface="Roboto Mono"/>
                <a:ea typeface="Roboto Mono"/>
                <a:cs typeface="Roboto Mono"/>
                <a:sym typeface="Roboto Mono"/>
              </a:rPr>
              <a:t>: it contain info.about the medium used to pay </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lang="en-US" sz="3800">
                <a:solidFill>
                  <a:schemeClr val="dk1"/>
                </a:solidFill>
                <a:latin typeface="Roboto Mono"/>
                <a:ea typeface="Roboto Mono"/>
                <a:cs typeface="Roboto Mono"/>
                <a:sym typeface="Roboto Mono"/>
              </a:rPr>
              <a:t>the price</a:t>
            </a:r>
            <a:endParaRPr sz="3541"/>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Cust id: </a:t>
            </a:r>
            <a:r>
              <a:rPr lang="en-US" sz="3800">
                <a:solidFill>
                  <a:schemeClr val="dk1"/>
                </a:solidFill>
                <a:latin typeface="Roboto Mono"/>
                <a:ea typeface="Roboto Mono"/>
                <a:cs typeface="Roboto Mono"/>
                <a:sym typeface="Roboto Mono"/>
              </a:rPr>
              <a:t>contain the unique customer id</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Year: </a:t>
            </a:r>
            <a:r>
              <a:rPr lang="en-US" sz="3800">
                <a:solidFill>
                  <a:schemeClr val="dk1"/>
                </a:solidFill>
                <a:latin typeface="Roboto Mono"/>
                <a:ea typeface="Roboto Mono"/>
                <a:cs typeface="Roboto Mono"/>
                <a:sym typeface="Roboto Mono"/>
              </a:rPr>
              <a:t>the year in which the order placed</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Month</a:t>
            </a:r>
            <a:r>
              <a:rPr lang="en-US" sz="3800">
                <a:solidFill>
                  <a:schemeClr val="dk1"/>
                </a:solidFill>
                <a:latin typeface="Roboto Mono"/>
                <a:ea typeface="Roboto Mono"/>
                <a:cs typeface="Roboto Mono"/>
                <a:sym typeface="Roboto Mono"/>
              </a:rPr>
              <a:t>: the month of order</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First Name</a:t>
            </a:r>
            <a:r>
              <a:rPr lang="en-US" sz="3800">
                <a:solidFill>
                  <a:schemeClr val="dk1"/>
                </a:solidFill>
                <a:latin typeface="Roboto Mono"/>
                <a:ea typeface="Roboto Mono"/>
                <a:cs typeface="Roboto Mono"/>
                <a:sym typeface="Roboto Mono"/>
              </a:rPr>
              <a:t>: customer name</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Middle Initial: </a:t>
            </a:r>
            <a:r>
              <a:rPr lang="en-US" sz="3800">
                <a:solidFill>
                  <a:schemeClr val="dk1"/>
                </a:solidFill>
                <a:latin typeface="Roboto Mono"/>
                <a:ea typeface="Roboto Mono"/>
                <a:cs typeface="Roboto Mono"/>
                <a:sym typeface="Roboto Mono"/>
              </a:rPr>
              <a:t>customer name</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Last Name</a:t>
            </a:r>
            <a:r>
              <a:rPr lang="en-US" sz="3800">
                <a:solidFill>
                  <a:schemeClr val="dk1"/>
                </a:solidFill>
                <a:latin typeface="Roboto Mono"/>
                <a:ea typeface="Roboto Mono"/>
                <a:cs typeface="Roboto Mono"/>
                <a:sym typeface="Roboto Mono"/>
              </a:rPr>
              <a:t>: customer name</a:t>
            </a:r>
            <a:endParaRPr sz="3541"/>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Gender</a:t>
            </a:r>
            <a:r>
              <a:rPr lang="en-US" sz="3800">
                <a:solidFill>
                  <a:schemeClr val="dk1"/>
                </a:solidFill>
                <a:latin typeface="Roboto Mono"/>
                <a:ea typeface="Roboto Mono"/>
                <a:cs typeface="Roboto Mono"/>
                <a:sym typeface="Roboto Mono"/>
              </a:rPr>
              <a:t>: either male or female</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Age</a:t>
            </a:r>
            <a:r>
              <a:rPr lang="en-US" sz="3800">
                <a:solidFill>
                  <a:schemeClr val="dk1"/>
                </a:solidFill>
                <a:latin typeface="Roboto Mono"/>
                <a:ea typeface="Roboto Mono"/>
                <a:cs typeface="Roboto Mono"/>
                <a:sym typeface="Roboto Mono"/>
              </a:rPr>
              <a:t>: the age of the customer</a:t>
            </a:r>
            <a:endParaRPr sz="3541"/>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Place Name: </a:t>
            </a:r>
            <a:r>
              <a:rPr lang="en-US" sz="3800">
                <a:solidFill>
                  <a:schemeClr val="dk1"/>
                </a:solidFill>
                <a:latin typeface="Roboto Mono"/>
                <a:ea typeface="Roboto Mono"/>
                <a:cs typeface="Roboto Mono"/>
                <a:sym typeface="Roboto Mono"/>
              </a:rPr>
              <a:t>the area where customer belong</a:t>
            </a:r>
            <a:endParaRPr sz="3800">
              <a:solidFill>
                <a:schemeClr val="dk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City: t</a:t>
            </a:r>
            <a:r>
              <a:rPr lang="en-US" sz="3800">
                <a:solidFill>
                  <a:schemeClr val="dk1"/>
                </a:solidFill>
                <a:latin typeface="Roboto Mono"/>
                <a:ea typeface="Roboto Mono"/>
                <a:cs typeface="Roboto Mono"/>
                <a:sym typeface="Roboto Mono"/>
              </a:rPr>
              <a:t>he city of customer</a:t>
            </a:r>
            <a:endParaRPr sz="3541"/>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Region: </a:t>
            </a:r>
            <a:r>
              <a:rPr lang="en-US" sz="3800">
                <a:solidFill>
                  <a:schemeClr val="dk1"/>
                </a:solidFill>
                <a:latin typeface="Roboto Mono"/>
                <a:ea typeface="Roboto Mono"/>
                <a:cs typeface="Roboto Mono"/>
                <a:sym typeface="Roboto Mono"/>
              </a:rPr>
              <a:t>the region where the customer is </a:t>
            </a:r>
            <a:endParaRPr sz="3541"/>
          </a:p>
          <a:p>
            <a:pPr indent="0" lvl="0" marL="0" rtl="0" algn="l">
              <a:lnSpc>
                <a:spcPct val="100000"/>
              </a:lnSpc>
              <a:spcBef>
                <a:spcPts val="0"/>
              </a:spcBef>
              <a:spcAft>
                <a:spcPts val="0"/>
              </a:spcAft>
              <a:buClr>
                <a:schemeClr val="dk1"/>
              </a:buClr>
              <a:buSzPts val="4000"/>
              <a:buNone/>
            </a:pPr>
            <a:r>
              <a:rPr b="1" lang="en-US" sz="3800">
                <a:solidFill>
                  <a:schemeClr val="dk1"/>
                </a:solidFill>
                <a:latin typeface="Roboto Mono"/>
                <a:ea typeface="Roboto Mono"/>
                <a:cs typeface="Roboto Mono"/>
                <a:sym typeface="Roboto Mono"/>
              </a:rPr>
              <a:t>Discount</a:t>
            </a:r>
            <a:r>
              <a:rPr lang="en-US" sz="3800">
                <a:solidFill>
                  <a:schemeClr val="dk1"/>
                </a:solidFill>
                <a:latin typeface="Roboto Mono"/>
                <a:ea typeface="Roboto Mono"/>
                <a:cs typeface="Roboto Mono"/>
                <a:sym typeface="Roboto Mono"/>
              </a:rPr>
              <a:t> </a:t>
            </a:r>
            <a:r>
              <a:rPr b="1" lang="en-US" sz="3800">
                <a:solidFill>
                  <a:schemeClr val="dk1"/>
                </a:solidFill>
                <a:latin typeface="Roboto Mono"/>
                <a:ea typeface="Roboto Mono"/>
                <a:cs typeface="Roboto Mono"/>
                <a:sym typeface="Roboto Mono"/>
              </a:rPr>
              <a:t>Percent</a:t>
            </a:r>
            <a:r>
              <a:rPr lang="en-US" sz="3800">
                <a:solidFill>
                  <a:schemeClr val="dk1"/>
                </a:solidFill>
                <a:latin typeface="Roboto Mono"/>
                <a:ea typeface="Roboto Mono"/>
                <a:cs typeface="Roboto Mono"/>
                <a:sym typeface="Roboto Mono"/>
              </a:rPr>
              <a:t>: the percentage of discount amount</a:t>
            </a:r>
            <a:endParaRPr sz="3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4000"/>
              <a:buNone/>
            </a:pPr>
            <a:r>
              <a:t/>
            </a:r>
            <a:endParaRPr sz="3800">
              <a:solidFill>
                <a:schemeClr val="dk1"/>
              </a:solidFill>
              <a:latin typeface="Roboto Mono"/>
              <a:ea typeface="Roboto Mono"/>
              <a:cs typeface="Roboto Mono"/>
              <a:sym typeface="Roboto Mono"/>
            </a:endParaRPr>
          </a:p>
        </p:txBody>
      </p:sp>
      <p:sp>
        <p:nvSpPr>
          <p:cNvPr id="133" name="Google Shape;133;p5"/>
          <p:cNvSpPr txBox="1"/>
          <p:nvPr>
            <p:ph idx="12" type="sldNum"/>
          </p:nvPr>
        </p:nvSpPr>
        <p:spPr>
          <a:xfrm>
            <a:off x="13426034" y="9911198"/>
            <a:ext cx="4277320" cy="5693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
        <p:nvSpPr>
          <p:cNvPr id="134" name="Google Shape;134;p5"/>
          <p:cNvSpPr txBox="1"/>
          <p:nvPr/>
        </p:nvSpPr>
        <p:spPr>
          <a:xfrm>
            <a:off x="312821" y="505327"/>
            <a:ext cx="8855242"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800" u="none" cap="none" strike="noStrike">
                <a:solidFill>
                  <a:schemeClr val="dk1"/>
                </a:solidFill>
                <a:latin typeface="Arial"/>
                <a:ea typeface="Arial"/>
                <a:cs typeface="Arial"/>
                <a:sym typeface="Arial"/>
              </a:rPr>
              <a:t>Data Attributes</a:t>
            </a:r>
            <a:endParaRPr b="0" i="0" sz="8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38" name="Shape 138"/>
        <p:cNvGrpSpPr/>
        <p:nvPr/>
      </p:nvGrpSpPr>
      <p:grpSpPr>
        <a:xfrm>
          <a:off x="0" y="0"/>
          <a:ext cx="0" cy="0"/>
          <a:chOff x="0" y="0"/>
          <a:chExt cx="0" cy="0"/>
        </a:xfrm>
      </p:grpSpPr>
      <p:grpSp>
        <p:nvGrpSpPr>
          <p:cNvPr id="139" name="Google Shape;139;p6"/>
          <p:cNvGrpSpPr/>
          <p:nvPr/>
        </p:nvGrpSpPr>
        <p:grpSpPr>
          <a:xfrm>
            <a:off x="-2" y="774700"/>
            <a:ext cx="15045416" cy="827992"/>
            <a:chOff x="-9130" y="8640158"/>
            <a:chExt cx="4038662" cy="439420"/>
          </a:xfrm>
        </p:grpSpPr>
        <p:sp>
          <p:nvSpPr>
            <p:cNvPr id="140" name="Google Shape;140;p6"/>
            <p:cNvSpPr/>
            <p:nvPr/>
          </p:nvSpPr>
          <p:spPr>
            <a:xfrm>
              <a:off x="-9130" y="8640158"/>
              <a:ext cx="3923363" cy="439420"/>
            </a:xfrm>
            <a:custGeom>
              <a:rect b="b" l="l" r="r" t="t"/>
              <a:pathLst>
                <a:path extrusionOk="0" h="439420" w="3844925">
                  <a:moveTo>
                    <a:pt x="0" y="439204"/>
                  </a:moveTo>
                  <a:lnTo>
                    <a:pt x="3844798" y="439204"/>
                  </a:lnTo>
                  <a:lnTo>
                    <a:pt x="3844798" y="0"/>
                  </a:lnTo>
                  <a:lnTo>
                    <a:pt x="0" y="0"/>
                  </a:lnTo>
                  <a:lnTo>
                    <a:pt x="0" y="439204"/>
                  </a:lnTo>
                  <a:close/>
                </a:path>
              </a:pathLst>
            </a:custGeom>
            <a:solidFill>
              <a:srgbClr val="0073AC"/>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1" marL="45720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Calibri"/>
                  <a:ea typeface="Calibri"/>
                  <a:cs typeface="Calibri"/>
                  <a:sym typeface="Calibri"/>
                </a:rPr>
                <a:t> Dataset Summary</a:t>
              </a:r>
              <a:endParaRPr b="1" i="0" sz="2000" u="none" cap="none" strike="noStrike">
                <a:solidFill>
                  <a:schemeClr val="lt1"/>
                </a:solidFill>
                <a:latin typeface="Calibri"/>
                <a:ea typeface="Calibri"/>
                <a:cs typeface="Calibri"/>
                <a:sym typeface="Calibri"/>
              </a:endParaRPr>
            </a:p>
          </p:txBody>
        </p:sp>
        <p:sp>
          <p:nvSpPr>
            <p:cNvPr id="141" name="Google Shape;141;p6"/>
            <p:cNvSpPr/>
            <p:nvPr/>
          </p:nvSpPr>
          <p:spPr>
            <a:xfrm>
              <a:off x="3800173" y="8640158"/>
              <a:ext cx="229359" cy="439420"/>
            </a:xfrm>
            <a:custGeom>
              <a:rect b="b" l="l" r="r" t="t"/>
              <a:pathLst>
                <a:path extrusionOk="0" h="439420" w="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algn="ctr" dir="5400000" dist="27940">
                <a:srgbClr val="000000">
                  <a:alpha val="31372"/>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6"/>
          <p:cNvSpPr txBox="1"/>
          <p:nvPr/>
        </p:nvSpPr>
        <p:spPr>
          <a:xfrm>
            <a:off x="857250" y="2803747"/>
            <a:ext cx="10827933" cy="6186269"/>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It contains </a:t>
            </a:r>
            <a:r>
              <a:rPr b="1" i="0" lang="en-US" sz="3600" u="none" cap="none" strike="noStrike">
                <a:solidFill>
                  <a:srgbClr val="000000"/>
                </a:solidFill>
                <a:latin typeface="Arial"/>
                <a:ea typeface="Arial"/>
                <a:cs typeface="Arial"/>
                <a:sym typeface="Arial"/>
              </a:rPr>
              <a:t>one year </a:t>
            </a:r>
            <a:r>
              <a:rPr b="0" i="0" lang="en-US" sz="3600" u="none" cap="none" strike="noStrike">
                <a:solidFill>
                  <a:srgbClr val="000000"/>
                </a:solidFill>
                <a:latin typeface="Arial"/>
                <a:ea typeface="Arial"/>
                <a:cs typeface="Arial"/>
                <a:sym typeface="Arial"/>
              </a:rPr>
              <a:t>data about the online sales of different products, several merchandise and electronic in different states.</a:t>
            </a:r>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Since a huge chunk of the people are switching to online shopping, large retailers are actively searching for ways to increase their profit. </a:t>
            </a:r>
            <a:endParaRPr b="0" i="0" sz="3600" u="none" cap="none" strike="noStrike">
              <a:solidFill>
                <a:srgbClr val="000000"/>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Sales analysis is one such key techniques to increase sales by understanding the customers' purchasing behavior &amp; patterns.</a:t>
            </a:r>
            <a:endParaRPr/>
          </a:p>
        </p:txBody>
      </p:sp>
      <p:grpSp>
        <p:nvGrpSpPr>
          <p:cNvPr id="143" name="Google Shape;143;p6"/>
          <p:cNvGrpSpPr/>
          <p:nvPr/>
        </p:nvGrpSpPr>
        <p:grpSpPr>
          <a:xfrm>
            <a:off x="12459235" y="2420471"/>
            <a:ext cx="6382235" cy="5498463"/>
            <a:chOff x="0" y="545843"/>
            <a:chExt cx="6382235" cy="5498463"/>
          </a:xfrm>
        </p:grpSpPr>
        <p:sp>
          <p:nvSpPr>
            <p:cNvPr id="144" name="Google Shape;144;p6"/>
            <p:cNvSpPr/>
            <p:nvPr/>
          </p:nvSpPr>
          <p:spPr>
            <a:xfrm>
              <a:off x="0" y="545843"/>
              <a:ext cx="6250083" cy="4408793"/>
            </a:xfrm>
            <a:prstGeom prst="roundRect">
              <a:avLst>
                <a:gd fmla="val 16667" name="adj"/>
              </a:avLst>
            </a:prstGeom>
            <a:blipFill rotWithShape="1">
              <a:blip r:embed="rId3">
                <a:alphaModFix/>
              </a:blip>
              <a:stretch>
                <a:fillRect b="0" l="-11999" r="-11997"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1016251" y="4053526"/>
              <a:ext cx="5365984" cy="19907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txBox="1"/>
            <p:nvPr/>
          </p:nvSpPr>
          <p:spPr>
            <a:xfrm>
              <a:off x="1016251" y="4053526"/>
              <a:ext cx="5365984" cy="1990780"/>
            </a:xfrm>
            <a:prstGeom prst="rect">
              <a:avLst/>
            </a:prstGeom>
            <a:noFill/>
            <a:ln>
              <a:noFill/>
            </a:ln>
          </p:spPr>
          <p:txBody>
            <a:bodyPr anchorCtr="0" anchor="t" bIns="0" lIns="462275" spcFirstLastPara="1" rIns="462275" wrap="square" tIns="462275">
              <a:noAutofit/>
            </a:bodyPr>
            <a:lstStyle/>
            <a:p>
              <a:pPr indent="0" lvl="0" marL="0" marR="0" rtl="0" algn="ctr">
                <a:lnSpc>
                  <a:spcPct val="90000"/>
                </a:lnSpc>
                <a:spcBef>
                  <a:spcPts val="0"/>
                </a:spcBef>
                <a:spcAft>
                  <a:spcPts val="0"/>
                </a:spcAft>
                <a:buNone/>
              </a:pPr>
              <a:r>
                <a:t/>
              </a:r>
              <a:endParaRPr b="0" i="0" sz="6500" u="none" cap="none" strike="noStrike">
                <a:solidFill>
                  <a:srgbClr val="DDEAF6"/>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50" name="Shape 150"/>
        <p:cNvGrpSpPr/>
        <p:nvPr/>
      </p:nvGrpSpPr>
      <p:grpSpPr>
        <a:xfrm>
          <a:off x="0" y="0"/>
          <a:ext cx="0" cy="0"/>
          <a:chOff x="0" y="0"/>
          <a:chExt cx="0" cy="0"/>
        </a:xfrm>
      </p:grpSpPr>
      <p:sp>
        <p:nvSpPr>
          <p:cNvPr id="151" name="Google Shape;151;p7"/>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fld id="{00000000-1234-1234-1234-123412341234}" type="slidenum">
              <a:rPr b="0" i="0" lang="en-US" sz="3200" u="none" cap="none" strike="noStrike">
                <a:solidFill>
                  <a:schemeClr val="lt1"/>
                </a:solidFill>
                <a:latin typeface="Calibri"/>
                <a:ea typeface="Calibri"/>
                <a:cs typeface="Calibri"/>
                <a:sym typeface="Calibri"/>
              </a:rPr>
              <a:t>‹#›</a:t>
            </a:fld>
            <a:endParaRPr b="0" i="0" sz="1870" u="none" cap="none" strike="noStrike">
              <a:solidFill>
                <a:schemeClr val="lt1"/>
              </a:solidFill>
              <a:latin typeface="Calibri"/>
              <a:ea typeface="Calibri"/>
              <a:cs typeface="Calibri"/>
              <a:sym typeface="Calibri"/>
            </a:endParaRPr>
          </a:p>
        </p:txBody>
      </p:sp>
      <p:pic>
        <p:nvPicPr>
          <p:cNvPr id="152" name="Google Shape;152;p7"/>
          <p:cNvPicPr preferRelativeResize="0"/>
          <p:nvPr/>
        </p:nvPicPr>
        <p:blipFill rotWithShape="1">
          <a:blip r:embed="rId3">
            <a:alphaModFix/>
          </a:blip>
          <a:srcRect b="15546" l="12262" r="11627" t="12798"/>
          <a:stretch/>
        </p:blipFill>
        <p:spPr>
          <a:xfrm>
            <a:off x="10820579" y="6695558"/>
            <a:ext cx="7655441" cy="399784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53" name="Google Shape;153;p7"/>
          <p:cNvPicPr preferRelativeResize="0"/>
          <p:nvPr/>
        </p:nvPicPr>
        <p:blipFill rotWithShape="1">
          <a:blip r:embed="rId4">
            <a:alphaModFix/>
          </a:blip>
          <a:srcRect b="0" l="0" r="0" t="0"/>
          <a:stretch/>
        </p:blipFill>
        <p:spPr>
          <a:xfrm>
            <a:off x="2387278" y="5184784"/>
            <a:ext cx="8433301" cy="3997842"/>
          </a:xfrm>
          <a:prstGeom prst="roundRect">
            <a:avLst>
              <a:gd fmla="val 8594" name="adj"/>
            </a:avLst>
          </a:prstGeom>
          <a:solidFill>
            <a:srgbClr val="ECECEC"/>
          </a:solidFill>
          <a:ln cap="flat" cmpd="sng" w="9525">
            <a:solidFill>
              <a:schemeClr val="dk1"/>
            </a:solidFill>
            <a:prstDash val="solid"/>
            <a:round/>
            <a:headEnd len="sm" w="sm" type="none"/>
            <a:tailEnd len="sm" w="sm" type="none"/>
          </a:ln>
          <a:effectLst>
            <a:reflection blurRad="0" dir="5400000" dist="5000" endA="0" endPos="28000" kx="0" rotWithShape="0" algn="bl" stA="38000" stPos="0" sy="-100000" ky="0"/>
          </a:effectLst>
        </p:spPr>
      </p:pic>
      <p:sp>
        <p:nvSpPr>
          <p:cNvPr id="154" name="Google Shape;154;p7"/>
          <p:cNvSpPr txBox="1"/>
          <p:nvPr/>
        </p:nvSpPr>
        <p:spPr>
          <a:xfrm>
            <a:off x="2396271" y="3207046"/>
            <a:ext cx="1269527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It is an approach of analyzing data to summarize their main characteristics, often using statistical graphics and other data visualization methods.</a:t>
            </a:r>
            <a:endParaRPr/>
          </a:p>
        </p:txBody>
      </p:sp>
      <p:sp>
        <p:nvSpPr>
          <p:cNvPr id="155" name="Google Shape;155;p7"/>
          <p:cNvSpPr txBox="1"/>
          <p:nvPr/>
        </p:nvSpPr>
        <p:spPr>
          <a:xfrm>
            <a:off x="2396271" y="1280773"/>
            <a:ext cx="10681776" cy="1200329"/>
          </a:xfrm>
          <a:prstGeom prst="rect">
            <a:avLst/>
          </a:prstGeom>
          <a:solidFill>
            <a:srgbClr val="B3C6E7"/>
          </a:solidFill>
          <a:ln>
            <a:noFill/>
          </a:ln>
          <a:effectLst>
            <a:outerShdw blurRad="76200" kx="800400" rotWithShape="0" algn="br" dir="8100000" dist="12700" sy="-23000">
              <a:srgbClr val="000000">
                <a:alpha val="20000"/>
              </a:srgbClr>
            </a:outerShdw>
          </a:effectLst>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rPr b="1" i="0" lang="en-US" sz="7200" u="none" cap="none" strike="noStrike">
                <a:solidFill>
                  <a:schemeClr val="dk1"/>
                </a:solidFill>
                <a:latin typeface="Calibri"/>
                <a:ea typeface="Calibri"/>
                <a:cs typeface="Calibri"/>
                <a:sym typeface="Calibri"/>
              </a:rPr>
              <a:t>Exploratory Data Analysis</a:t>
            </a:r>
            <a:endParaRPr b="1" i="0" sz="72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59"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b="1034" l="437" r="0" t="9651"/>
          <a:stretch/>
        </p:blipFill>
        <p:spPr>
          <a:xfrm>
            <a:off x="1614911" y="3201592"/>
            <a:ext cx="12887900" cy="7491808"/>
          </a:xfrm>
          <a:prstGeom prst="rect">
            <a:avLst/>
          </a:prstGeom>
          <a:noFill/>
          <a:ln cap="flat" cmpd="sng" w="9525">
            <a:solidFill>
              <a:schemeClr val="dk1"/>
            </a:solidFill>
            <a:prstDash val="solid"/>
            <a:round/>
            <a:headEnd len="sm" w="sm" type="none"/>
            <a:tailEnd len="sm" w="sm" type="none"/>
          </a:ln>
        </p:spPr>
      </p:pic>
      <p:sp>
        <p:nvSpPr>
          <p:cNvPr id="161" name="Google Shape;161;p8"/>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8"/>
          <p:cNvSpPr txBox="1"/>
          <p:nvPr/>
        </p:nvSpPr>
        <p:spPr>
          <a:xfrm>
            <a:off x="1614911" y="1043525"/>
            <a:ext cx="1181112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0" u="none" cap="none" strike="noStrike">
                <a:solidFill>
                  <a:srgbClr val="000000"/>
                </a:solidFill>
                <a:latin typeface="Arial"/>
                <a:ea typeface="Arial"/>
                <a:cs typeface="Arial"/>
                <a:sym typeface="Arial"/>
              </a:rPr>
              <a:t>Region Wise Total No of Orders</a:t>
            </a:r>
            <a:endParaRPr b="1" i="0" sz="60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BD6EE"/>
            </a:gs>
            <a:gs pos="46000">
              <a:srgbClr val="629FD6"/>
            </a:gs>
            <a:gs pos="100000">
              <a:srgbClr val="255D91"/>
            </a:gs>
          </a:gsLst>
          <a:path path="circle">
            <a:fillToRect b="50%" l="50%" r="50%" t="50%"/>
          </a:path>
          <a:tileRect/>
        </a:gradFill>
      </p:bgPr>
    </p:bg>
    <p:spTree>
      <p:nvGrpSpPr>
        <p:cNvPr id="166" name="Shape 166"/>
        <p:cNvGrpSpPr/>
        <p:nvPr/>
      </p:nvGrpSpPr>
      <p:grpSpPr>
        <a:xfrm>
          <a:off x="0" y="0"/>
          <a:ext cx="0" cy="0"/>
          <a:chOff x="0" y="0"/>
          <a:chExt cx="0" cy="0"/>
        </a:xfrm>
      </p:grpSpPr>
      <p:sp>
        <p:nvSpPr>
          <p:cNvPr id="167" name="Google Shape;167;p9"/>
          <p:cNvSpPr txBox="1"/>
          <p:nvPr/>
        </p:nvSpPr>
        <p:spPr>
          <a:xfrm>
            <a:off x="18115756" y="9911199"/>
            <a:ext cx="575041" cy="38850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70"/>
              <a:buFont typeface="Arial"/>
              <a:buNone/>
            </a:pPr>
            <a:r>
              <a:t/>
            </a:r>
            <a:endParaRPr b="0" i="0" sz="1870" u="none" cap="none" strike="noStrike">
              <a:solidFill>
                <a:schemeClr val="lt1"/>
              </a:solidFill>
              <a:latin typeface="Calibri"/>
              <a:ea typeface="Calibri"/>
              <a:cs typeface="Calibri"/>
              <a:sym typeface="Calibri"/>
            </a:endParaRPr>
          </a:p>
        </p:txBody>
      </p:sp>
      <p:sp>
        <p:nvSpPr>
          <p:cNvPr id="168" name="Google Shape;168;p9"/>
          <p:cNvSpPr/>
          <p:nvPr/>
        </p:nvSpPr>
        <p:spPr>
          <a:xfrm>
            <a:off x="2169042" y="5486400"/>
            <a:ext cx="45719" cy="4571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9"/>
          <p:cNvSpPr txBox="1"/>
          <p:nvPr/>
        </p:nvSpPr>
        <p:spPr>
          <a:xfrm>
            <a:off x="1369474" y="1306976"/>
            <a:ext cx="1680068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800" u="none" cap="none" strike="noStrike">
                <a:solidFill>
                  <a:srgbClr val="000000"/>
                </a:solidFill>
                <a:latin typeface="Arial"/>
                <a:ea typeface="Arial"/>
                <a:cs typeface="Arial"/>
                <a:sym typeface="Arial"/>
              </a:rPr>
              <a:t>Customers Distribution Across the Different Regions </a:t>
            </a:r>
            <a:endParaRPr b="0" i="0" sz="4800" u="none" cap="none" strike="noStrike">
              <a:solidFill>
                <a:srgbClr val="000000"/>
              </a:solidFill>
              <a:latin typeface="Arial"/>
              <a:ea typeface="Arial"/>
              <a:cs typeface="Arial"/>
              <a:sym typeface="Arial"/>
            </a:endParaRPr>
          </a:p>
        </p:txBody>
      </p:sp>
      <p:pic>
        <p:nvPicPr>
          <p:cNvPr id="170" name="Google Shape;170;p9"/>
          <p:cNvPicPr preferRelativeResize="0"/>
          <p:nvPr/>
        </p:nvPicPr>
        <p:blipFill rotWithShape="1">
          <a:blip r:embed="rId3">
            <a:alphaModFix/>
          </a:blip>
          <a:srcRect b="0" l="0" r="0" t="0"/>
          <a:stretch/>
        </p:blipFill>
        <p:spPr>
          <a:xfrm>
            <a:off x="1369474" y="2876636"/>
            <a:ext cx="16746282" cy="7511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Ayesha</dc:creator>
</cp:coreProperties>
</file>